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4" r:id="rId3"/>
    <p:sldId id="265" r:id="rId4"/>
    <p:sldId id="266" r:id="rId5"/>
    <p:sldId id="267" r:id="rId6"/>
    <p:sldId id="268" r:id="rId7"/>
    <p:sldId id="269" r:id="rId8"/>
    <p:sldId id="270" r:id="rId9"/>
    <p:sldId id="271" r:id="rId10"/>
    <p:sldId id="263" r:id="rId11"/>
    <p:sldId id="257" r:id="rId12"/>
    <p:sldId id="258" r:id="rId13"/>
    <p:sldId id="259" r:id="rId14"/>
    <p:sldId id="260" r:id="rId15"/>
    <p:sldId id="261" r:id="rId16"/>
    <p:sldId id="262" r:id="rId17"/>
    <p:sldId id="272" r:id="rId18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82" userDrawn="1">
          <p15:clr>
            <a:srgbClr val="A4A3A4"/>
          </p15:clr>
        </p15:guide>
        <p15:guide id="2" pos="1073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>
        <p:scale>
          <a:sx n="100" d="100"/>
          <a:sy n="100" d="100"/>
        </p:scale>
        <p:origin x="216" y="522"/>
      </p:cViewPr>
      <p:guideLst>
        <p:guide orient="horz" pos="482"/>
        <p:guide pos="1073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98414DB-9D86-4FCD-869F-84FC3163D84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788C1B56-0620-400E-8483-F218196DB7B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B6A64EA-7039-4307-8077-65E77E2959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1EF66-C2C4-4A56-8FFB-9BB5AD26DC81}" type="datetimeFigureOut">
              <a:rPr lang="de-DE" smtClean="0"/>
              <a:t>17.06.2021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9246BFF-22BE-47C2-9182-1513C12450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A9747C7-A5C3-4FC7-882A-3471BB4CF0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55A86-66C2-42FB-BEA8-687CA3DC259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414665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259A08C-3A90-474C-AE3B-0ADBB72522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A85BAFE6-AFAB-4B20-800C-0C297E2CADF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2D596ED-161F-402F-898C-E5DDA115C7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1EF66-C2C4-4A56-8FFB-9BB5AD26DC81}" type="datetimeFigureOut">
              <a:rPr lang="de-DE" smtClean="0"/>
              <a:t>17.06.2021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1AF2309-CC6D-4B66-B922-6C500081CC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9021785-8B15-4C5A-8BBF-23CBD1C979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55A86-66C2-42FB-BEA8-687CA3DC259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16489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08D7D839-10EA-4F60-9B43-FA305509A4F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F53589E8-8CC9-45AF-BFEB-CA551B9B996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51805CF-E25E-4B15-BDB3-C183A16792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1EF66-C2C4-4A56-8FFB-9BB5AD26DC81}" type="datetimeFigureOut">
              <a:rPr lang="de-DE" smtClean="0"/>
              <a:t>17.06.2021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6966D4E-F252-45B2-8650-87408E45E0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0472EA7-723E-450D-9001-93EB3FD681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55A86-66C2-42FB-BEA8-687CA3DC259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644926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8A0EFC6-0FE1-482F-9E99-DA018CA9D6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4E8123D-32FA-4533-9D76-DC014B05E4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34D72AF-ADD0-4AA4-ACE3-50E1EDFA1E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1EF66-C2C4-4A56-8FFB-9BB5AD26DC81}" type="datetimeFigureOut">
              <a:rPr lang="de-DE" smtClean="0"/>
              <a:t>17.06.2021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B0D3B44-07FE-4608-8694-EB604EE754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0433DD8-D639-4559-A20B-6CE6697256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55A86-66C2-42FB-BEA8-687CA3DC259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342127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AD1149D-CAA9-4DE7-AF03-B15365EAA6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AD7AD062-D3AB-4788-B30B-FF9D56E64D5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FA37EF3-FEA4-437A-9B1D-A0B26271BE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1EF66-C2C4-4A56-8FFB-9BB5AD26DC81}" type="datetimeFigureOut">
              <a:rPr lang="de-DE" smtClean="0"/>
              <a:t>17.06.2021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8C598DC-7249-43D1-97E4-E41B09BB6D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DFC1D5F-B0FB-4A7B-B014-F2A78001B9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55A86-66C2-42FB-BEA8-687CA3DC259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523799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C58E590-352E-4F3F-8E43-A5C8D6C903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8B9B590-D012-40B7-859C-B6A6FF85695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8B741828-D6CA-40A7-8CAD-96D3FD83DF0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7906CC3D-DFB4-4B05-A0A4-1CE7EA8D81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1EF66-C2C4-4A56-8FFB-9BB5AD26DC81}" type="datetimeFigureOut">
              <a:rPr lang="de-DE" smtClean="0"/>
              <a:t>17.06.2021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A1B9FB28-0C1F-420A-B6FB-A663B2DCC6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D29D5B6B-B026-4867-975D-1E4FDAAE3D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55A86-66C2-42FB-BEA8-687CA3DC259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500289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9CFDA73-3919-47D5-ABE0-21CD5A3A50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295D6344-B694-46CA-A1D4-FE3F6958F9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0421A726-10A1-4831-B12B-5AE94581058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79FE622E-5993-41DB-AE95-4889AADC4AE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ADF9A274-7985-4B9E-9FF5-2A971351C58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DF6B87CC-54D7-4A4D-BD74-CE43C69BF1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1EF66-C2C4-4A56-8FFB-9BB5AD26DC81}" type="datetimeFigureOut">
              <a:rPr lang="de-DE" smtClean="0"/>
              <a:t>17.06.2021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F3295EBE-3D04-4C63-8D42-D8C96743AD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E3938235-1DFF-4695-B30C-B8A190F2EB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55A86-66C2-42FB-BEA8-687CA3DC259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183668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3427164-D911-4E86-8651-57D7C67004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70A302BF-13CF-4041-A68E-9BEAC23FD5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1EF66-C2C4-4A56-8FFB-9BB5AD26DC81}" type="datetimeFigureOut">
              <a:rPr lang="de-DE" smtClean="0"/>
              <a:t>17.06.2021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0F33318F-9D83-41A0-A5E4-73ED7F127A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7DA38F03-5E62-44D5-AB2C-D525418C69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55A86-66C2-42FB-BEA8-687CA3DC259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215608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2DA39545-9707-4117-84BF-E9D4EE703A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1EF66-C2C4-4A56-8FFB-9BB5AD26DC81}" type="datetimeFigureOut">
              <a:rPr lang="de-DE" smtClean="0"/>
              <a:t>17.06.2021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D787438C-BFCF-485A-9B11-F9F69F6F4F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E5973A39-9EC1-4B8E-B32B-C526DC26DD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55A86-66C2-42FB-BEA8-687CA3DC259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642153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C11080D-E1AB-4C52-9711-30F96A4137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9712FFE-C496-4681-BDDC-0C00BD1810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2BB7DF47-0028-4DAD-82BF-D0D25CD5B2C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5716B385-CF96-42BD-A325-BC50B84C48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1EF66-C2C4-4A56-8FFB-9BB5AD26DC81}" type="datetimeFigureOut">
              <a:rPr lang="de-DE" smtClean="0"/>
              <a:t>17.06.2021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45FDA308-8C0E-499D-A6EB-FEDE0C9657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0FABFCC3-53AF-445F-A889-133DD4A8D0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55A86-66C2-42FB-BEA8-687CA3DC259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233089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6FEC9AB-1DBC-4555-9BE1-FBF6D98225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B6D81B8B-5B8A-4B7C-BE84-530C71DB90E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A9EF7645-EBE0-484E-8E16-3EFBADAB657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C66ADC60-084B-41AB-84CD-DC6E8B91D8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1EF66-C2C4-4A56-8FFB-9BB5AD26DC81}" type="datetimeFigureOut">
              <a:rPr lang="de-DE" smtClean="0"/>
              <a:t>17.06.2021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F8647D4B-D9C2-4472-A257-225C543873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76B76ACA-97F0-4A5A-8CFB-11654258D6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55A86-66C2-42FB-BEA8-687CA3DC259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774825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BD101E3B-C9E5-44FE-BB2E-24AFC62F52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7A42087C-27C5-4825-91E0-8A74D263B4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2CD1262-648D-4AD5-B5ED-7A43298059E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81EF66-C2C4-4A56-8FFB-9BB5AD26DC81}" type="datetimeFigureOut">
              <a:rPr lang="de-DE" smtClean="0"/>
              <a:t>17.06.2021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E6FB4AA-864E-4527-A823-6D879911EE7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0C6C9B4-92DE-41A8-99E6-D66AF289BD8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F55A86-66C2-42FB-BEA8-687CA3DC259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62848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Grafik 9">
            <a:extLst>
              <a:ext uri="{FF2B5EF4-FFF2-40B4-BE49-F238E27FC236}">
                <a16:creationId xmlns:a16="http://schemas.microsoft.com/office/drawing/2014/main" id="{311FE1BE-4A91-4F7E-83F2-2D07C3DC3A4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619385" y="8406473"/>
            <a:ext cx="9985072" cy="5614325"/>
          </a:xfrm>
          <a:prstGeom prst="rect">
            <a:avLst/>
          </a:prstGeom>
          <a:effectLst>
            <a:outerShdw blurRad="190500" dist="50800" dir="5400000" sx="105000" sy="105000" algn="ctr" rotWithShape="0">
              <a:srgbClr val="000000">
                <a:alpha val="21000"/>
              </a:srgbClr>
            </a:outerShdw>
          </a:effectLst>
        </p:spPr>
      </p:pic>
      <p:pic>
        <p:nvPicPr>
          <p:cNvPr id="11" name="Grafik 10">
            <a:extLst>
              <a:ext uri="{FF2B5EF4-FFF2-40B4-BE49-F238E27FC236}">
                <a16:creationId xmlns:a16="http://schemas.microsoft.com/office/drawing/2014/main" id="{2620DEB8-856B-417F-84B7-4CF7318AC5C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631867" y="10063822"/>
            <a:ext cx="9036422" cy="5080927"/>
          </a:xfrm>
          <a:prstGeom prst="rect">
            <a:avLst/>
          </a:prstGeom>
          <a:effectLst>
            <a:outerShdw blurRad="190500" dist="50800" dir="5400000" sx="105000" sy="105000" algn="ctr" rotWithShape="0">
              <a:srgbClr val="000000">
                <a:alpha val="21000"/>
              </a:srgbClr>
            </a:outerShdw>
          </a:effectLst>
        </p:spPr>
      </p:pic>
      <p:pic>
        <p:nvPicPr>
          <p:cNvPr id="12" name="Grafik 11">
            <a:extLst>
              <a:ext uri="{FF2B5EF4-FFF2-40B4-BE49-F238E27FC236}">
                <a16:creationId xmlns:a16="http://schemas.microsoft.com/office/drawing/2014/main" id="{E762967B-50A0-4D7C-BB2D-E2FD3E6519A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8611921" y="10654374"/>
            <a:ext cx="9985070" cy="5614326"/>
          </a:xfrm>
          <a:prstGeom prst="rect">
            <a:avLst/>
          </a:prstGeom>
          <a:effectLst>
            <a:outerShdw blurRad="241300" dist="50800" dir="5400000" sx="105000" sy="105000" algn="ctr" rotWithShape="0">
              <a:srgbClr val="000000">
                <a:alpha val="21000"/>
              </a:srgbClr>
            </a:outerShdw>
          </a:effectLst>
        </p:spPr>
      </p:pic>
      <p:pic>
        <p:nvPicPr>
          <p:cNvPr id="13" name="Grafik 12">
            <a:extLst>
              <a:ext uri="{FF2B5EF4-FFF2-40B4-BE49-F238E27FC236}">
                <a16:creationId xmlns:a16="http://schemas.microsoft.com/office/drawing/2014/main" id="{89E54751-77E1-4D72-8B1A-985899AEEA7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2086939" y="12070886"/>
            <a:ext cx="9060000" cy="5080927"/>
          </a:xfrm>
          <a:prstGeom prst="rect">
            <a:avLst/>
          </a:prstGeom>
          <a:effectLst>
            <a:outerShdw blurRad="228600" dist="50800" dir="5400000" sx="105000" sy="105000" algn="ctr" rotWithShape="0">
              <a:srgbClr val="000000">
                <a:alpha val="21000"/>
              </a:srgbClr>
            </a:outerShdw>
          </a:effectLst>
        </p:spPr>
      </p:pic>
      <p:sp>
        <p:nvSpPr>
          <p:cNvPr id="14" name="Freihandform: Form 13">
            <a:extLst>
              <a:ext uri="{FF2B5EF4-FFF2-40B4-BE49-F238E27FC236}">
                <a16:creationId xmlns:a16="http://schemas.microsoft.com/office/drawing/2014/main" id="{D0C95CDB-95D4-4CFB-AD07-D267803D2DF8}"/>
              </a:ext>
            </a:extLst>
          </p:cNvPr>
          <p:cNvSpPr/>
          <p:nvPr/>
        </p:nvSpPr>
        <p:spPr>
          <a:xfrm>
            <a:off x="4488025" y="-65314"/>
            <a:ext cx="3433665" cy="519016"/>
          </a:xfrm>
          <a:custGeom>
            <a:avLst/>
            <a:gdLst>
              <a:gd name="connsiteX0" fmla="*/ 0 w 3433665"/>
              <a:gd name="connsiteY0" fmla="*/ 0 h 453702"/>
              <a:gd name="connsiteX1" fmla="*/ 3433665 w 3433665"/>
              <a:gd name="connsiteY1" fmla="*/ 0 h 453702"/>
              <a:gd name="connsiteX2" fmla="*/ 2979963 w 3433665"/>
              <a:gd name="connsiteY2" fmla="*/ 453702 h 453702"/>
              <a:gd name="connsiteX3" fmla="*/ 453702 w 3433665"/>
              <a:gd name="connsiteY3" fmla="*/ 453701 h 453702"/>
              <a:gd name="connsiteX4" fmla="*/ 9218 w 3433665"/>
              <a:gd name="connsiteY4" fmla="*/ 91436 h 4537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33665" h="453702">
                <a:moveTo>
                  <a:pt x="0" y="0"/>
                </a:moveTo>
                <a:lnTo>
                  <a:pt x="3433665" y="0"/>
                </a:lnTo>
                <a:cubicBezTo>
                  <a:pt x="3433665" y="250573"/>
                  <a:pt x="3230536" y="453702"/>
                  <a:pt x="2979963" y="453702"/>
                </a:cubicBezTo>
                <a:lnTo>
                  <a:pt x="453702" y="453701"/>
                </a:lnTo>
                <a:cubicBezTo>
                  <a:pt x="234451" y="453701"/>
                  <a:pt x="51524" y="298180"/>
                  <a:pt x="9218" y="91436"/>
                </a:cubicBezTo>
                <a:close/>
              </a:path>
            </a:pathLst>
          </a:custGeom>
          <a:solidFill>
            <a:schemeClr val="bg1">
              <a:lumMod val="75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de-DE" dirty="0">
                <a:solidFill>
                  <a:schemeClr val="bg1">
                    <a:lumMod val="50000"/>
                  </a:schemeClr>
                </a:solidFill>
              </a:rPr>
              <a:t>Überblick</a:t>
            </a:r>
          </a:p>
        </p:txBody>
      </p:sp>
      <p:grpSp>
        <p:nvGrpSpPr>
          <p:cNvPr id="15" name="Gruppieren 14">
            <a:extLst>
              <a:ext uri="{FF2B5EF4-FFF2-40B4-BE49-F238E27FC236}">
                <a16:creationId xmlns:a16="http://schemas.microsoft.com/office/drawing/2014/main" id="{8FE0E7D7-3884-4619-9AFB-2534B0BB7B20}"/>
              </a:ext>
            </a:extLst>
          </p:cNvPr>
          <p:cNvGrpSpPr/>
          <p:nvPr/>
        </p:nvGrpSpPr>
        <p:grpSpPr>
          <a:xfrm>
            <a:off x="4005262" y="2958643"/>
            <a:ext cx="4181475" cy="940714"/>
            <a:chOff x="-167951" y="3912494"/>
            <a:chExt cx="2967135" cy="1443277"/>
          </a:xfrm>
        </p:grpSpPr>
        <p:sp>
          <p:nvSpPr>
            <p:cNvPr id="16" name="Rechteck: abgerundete Ecken 15">
              <a:extLst>
                <a:ext uri="{FF2B5EF4-FFF2-40B4-BE49-F238E27FC236}">
                  <a16:creationId xmlns:a16="http://schemas.microsoft.com/office/drawing/2014/main" id="{376CC7CE-6F2D-475D-8A6C-7D558D209BDC}"/>
                </a:ext>
              </a:extLst>
            </p:cNvPr>
            <p:cNvSpPr/>
            <p:nvPr/>
          </p:nvSpPr>
          <p:spPr>
            <a:xfrm>
              <a:off x="-167951" y="3912494"/>
              <a:ext cx="2967135" cy="1443277"/>
            </a:xfrm>
            <a:prstGeom prst="roundRect">
              <a:avLst>
                <a:gd name="adj" fmla="val 5818"/>
              </a:avLst>
            </a:prstGeom>
            <a:solidFill>
              <a:schemeClr val="tx1">
                <a:lumMod val="65000"/>
                <a:lumOff val="35000"/>
                <a:alpha val="62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7" name="Textfeld 16">
              <a:extLst>
                <a:ext uri="{FF2B5EF4-FFF2-40B4-BE49-F238E27FC236}">
                  <a16:creationId xmlns:a16="http://schemas.microsoft.com/office/drawing/2014/main" id="{33675E04-376E-4771-A7DD-0FACEBD2A189}"/>
                </a:ext>
              </a:extLst>
            </p:cNvPr>
            <p:cNvSpPr txBox="1"/>
            <p:nvPr/>
          </p:nvSpPr>
          <p:spPr>
            <a:xfrm>
              <a:off x="0" y="4030824"/>
              <a:ext cx="2636091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dirty="0">
                  <a:solidFill>
                    <a:schemeClr val="bg1">
                      <a:lumMod val="95000"/>
                    </a:schemeClr>
                  </a:solidFill>
                </a:rPr>
                <a:t>Anwendung für Schrotthändler, für Berechnung und Quittung schreiben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72435668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5000" advClick="0" advTm="0">
        <p159:morph option="byObject"/>
      </p:transition>
    </mc:Choice>
    <mc:Fallback>
      <p:transition spd="slow" advClick="0" advTm="0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fik 4">
            <a:extLst>
              <a:ext uri="{FF2B5EF4-FFF2-40B4-BE49-F238E27FC236}">
                <a16:creationId xmlns:a16="http://schemas.microsoft.com/office/drawing/2014/main" id="{6336DCF1-9309-404C-8EE9-FBB83360025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79304" y="741096"/>
            <a:ext cx="9703837" cy="5810972"/>
          </a:xfrm>
          <a:prstGeom prst="rect">
            <a:avLst/>
          </a:prstGeom>
          <a:effectLst>
            <a:outerShdw blurRad="215900" dist="25400" dir="5400000" sx="105000" sy="105000" algn="ctr" rotWithShape="0">
              <a:srgbClr val="000000">
                <a:alpha val="21000"/>
              </a:srgbClr>
            </a:outerShdw>
          </a:effectLst>
        </p:spPr>
      </p:pic>
      <p:sp>
        <p:nvSpPr>
          <p:cNvPr id="8" name="Freihandform: Form 7">
            <a:extLst>
              <a:ext uri="{FF2B5EF4-FFF2-40B4-BE49-F238E27FC236}">
                <a16:creationId xmlns:a16="http://schemas.microsoft.com/office/drawing/2014/main" id="{EF2B179B-09C8-4EDE-B66D-1C237C387DA1}"/>
              </a:ext>
            </a:extLst>
          </p:cNvPr>
          <p:cNvSpPr/>
          <p:nvPr/>
        </p:nvSpPr>
        <p:spPr>
          <a:xfrm>
            <a:off x="4488025" y="-65314"/>
            <a:ext cx="3433665" cy="519016"/>
          </a:xfrm>
          <a:custGeom>
            <a:avLst/>
            <a:gdLst>
              <a:gd name="connsiteX0" fmla="*/ 0 w 3433665"/>
              <a:gd name="connsiteY0" fmla="*/ 0 h 453702"/>
              <a:gd name="connsiteX1" fmla="*/ 3433665 w 3433665"/>
              <a:gd name="connsiteY1" fmla="*/ 0 h 453702"/>
              <a:gd name="connsiteX2" fmla="*/ 2979963 w 3433665"/>
              <a:gd name="connsiteY2" fmla="*/ 453702 h 453702"/>
              <a:gd name="connsiteX3" fmla="*/ 453702 w 3433665"/>
              <a:gd name="connsiteY3" fmla="*/ 453701 h 453702"/>
              <a:gd name="connsiteX4" fmla="*/ 9218 w 3433665"/>
              <a:gd name="connsiteY4" fmla="*/ 91436 h 4537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33665" h="453702">
                <a:moveTo>
                  <a:pt x="0" y="0"/>
                </a:moveTo>
                <a:lnTo>
                  <a:pt x="3433665" y="0"/>
                </a:lnTo>
                <a:cubicBezTo>
                  <a:pt x="3433665" y="250573"/>
                  <a:pt x="3230536" y="453702"/>
                  <a:pt x="2979963" y="453702"/>
                </a:cubicBezTo>
                <a:lnTo>
                  <a:pt x="453702" y="453701"/>
                </a:lnTo>
                <a:cubicBezTo>
                  <a:pt x="234451" y="453701"/>
                  <a:pt x="51524" y="298180"/>
                  <a:pt x="9218" y="91436"/>
                </a:cubicBezTo>
                <a:close/>
              </a:path>
            </a:pathLst>
          </a:custGeom>
          <a:solidFill>
            <a:schemeClr val="bg1">
              <a:lumMod val="75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de-DE" dirty="0">
                <a:solidFill>
                  <a:schemeClr val="bg1">
                    <a:lumMod val="50000"/>
                  </a:schemeClr>
                </a:solidFill>
              </a:rPr>
              <a:t>Erste Schritt</a:t>
            </a:r>
          </a:p>
        </p:txBody>
      </p:sp>
      <p:pic>
        <p:nvPicPr>
          <p:cNvPr id="6" name="Grafik 5">
            <a:extLst>
              <a:ext uri="{FF2B5EF4-FFF2-40B4-BE49-F238E27FC236}">
                <a16:creationId xmlns:a16="http://schemas.microsoft.com/office/drawing/2014/main" id="{C9B8C3DD-C8CE-426B-929C-B6F1160280C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192000" y="-3197225"/>
            <a:ext cx="4737610" cy="2663825"/>
          </a:xfrm>
          <a:prstGeom prst="rect">
            <a:avLst/>
          </a:prstGeom>
          <a:effectLst>
            <a:outerShdw blurRad="190500" dist="50800" dir="5400000" sx="105000" sy="105000" algn="ctr" rotWithShape="0">
              <a:srgbClr val="000000">
                <a:alpha val="21000"/>
              </a:srgbClr>
            </a:outerShdw>
          </a:effectLst>
        </p:spPr>
      </p:pic>
      <p:pic>
        <p:nvPicPr>
          <p:cNvPr id="7" name="Grafik 6">
            <a:extLst>
              <a:ext uri="{FF2B5EF4-FFF2-40B4-BE49-F238E27FC236}">
                <a16:creationId xmlns:a16="http://schemas.microsoft.com/office/drawing/2014/main" id="{36A2C729-A201-47E7-B9AE-22385755DAF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680100" y="6214826"/>
            <a:ext cx="4737611" cy="2663826"/>
          </a:xfrm>
          <a:prstGeom prst="rect">
            <a:avLst/>
          </a:prstGeom>
          <a:effectLst>
            <a:outerShdw blurRad="190500" dist="50800" dir="5400000" sx="105000" sy="105000" algn="ctr" rotWithShape="0">
              <a:srgbClr val="000000">
                <a:alpha val="21000"/>
              </a:srgbClr>
            </a:outerShdw>
          </a:effectLst>
        </p:spPr>
      </p:pic>
      <p:pic>
        <p:nvPicPr>
          <p:cNvPr id="10" name="Grafik 9">
            <a:extLst>
              <a:ext uri="{FF2B5EF4-FFF2-40B4-BE49-F238E27FC236}">
                <a16:creationId xmlns:a16="http://schemas.microsoft.com/office/drawing/2014/main" id="{203E5EB6-7BF5-48ED-AD1C-DA47844BBB6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-4785849" y="-2729139"/>
            <a:ext cx="4737609" cy="2663825"/>
          </a:xfrm>
          <a:prstGeom prst="rect">
            <a:avLst/>
          </a:prstGeom>
          <a:effectLst>
            <a:outerShdw blurRad="241300" dist="50800" dir="5400000" sx="105000" sy="105000" algn="ctr" rotWithShape="0">
              <a:srgbClr val="000000">
                <a:alpha val="21000"/>
              </a:srgbClr>
            </a:outerShdw>
          </a:effectLst>
        </p:spPr>
      </p:pic>
      <p:pic>
        <p:nvPicPr>
          <p:cNvPr id="11" name="Grafik 10">
            <a:extLst>
              <a:ext uri="{FF2B5EF4-FFF2-40B4-BE49-F238E27FC236}">
                <a16:creationId xmlns:a16="http://schemas.microsoft.com/office/drawing/2014/main" id="{86129BF9-A079-49F6-AD16-5320B04C874C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-7904157" y="10477499"/>
            <a:ext cx="5487113" cy="3077221"/>
          </a:xfrm>
          <a:prstGeom prst="rect">
            <a:avLst/>
          </a:prstGeom>
          <a:effectLst>
            <a:outerShdw blurRad="228600" dist="50800" dir="5400000" sx="105000" sy="105000" algn="ctr" rotWithShape="0">
              <a:srgbClr val="000000">
                <a:alpha val="21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4043078567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fik 4">
            <a:extLst>
              <a:ext uri="{FF2B5EF4-FFF2-40B4-BE49-F238E27FC236}">
                <a16:creationId xmlns:a16="http://schemas.microsoft.com/office/drawing/2014/main" id="{6336DCF1-9309-404C-8EE9-FBB83360025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79304" y="741096"/>
            <a:ext cx="9703837" cy="5810972"/>
          </a:xfrm>
          <a:prstGeom prst="rect">
            <a:avLst/>
          </a:prstGeom>
          <a:effectLst>
            <a:outerShdw blurRad="215900" dist="25400" dir="5400000" sx="105000" sy="105000" algn="ctr" rotWithShape="0">
              <a:srgbClr val="000000">
                <a:alpha val="21000"/>
              </a:srgbClr>
            </a:outerShdw>
          </a:effectLst>
        </p:spPr>
      </p:pic>
      <p:sp>
        <p:nvSpPr>
          <p:cNvPr id="8" name="Freihandform: Form 7">
            <a:extLst>
              <a:ext uri="{FF2B5EF4-FFF2-40B4-BE49-F238E27FC236}">
                <a16:creationId xmlns:a16="http://schemas.microsoft.com/office/drawing/2014/main" id="{EF2B179B-09C8-4EDE-B66D-1C237C387DA1}"/>
              </a:ext>
            </a:extLst>
          </p:cNvPr>
          <p:cNvSpPr/>
          <p:nvPr/>
        </p:nvSpPr>
        <p:spPr>
          <a:xfrm>
            <a:off x="4488025" y="-65314"/>
            <a:ext cx="3433665" cy="519016"/>
          </a:xfrm>
          <a:custGeom>
            <a:avLst/>
            <a:gdLst>
              <a:gd name="connsiteX0" fmla="*/ 0 w 3433665"/>
              <a:gd name="connsiteY0" fmla="*/ 0 h 453702"/>
              <a:gd name="connsiteX1" fmla="*/ 3433665 w 3433665"/>
              <a:gd name="connsiteY1" fmla="*/ 0 h 453702"/>
              <a:gd name="connsiteX2" fmla="*/ 2979963 w 3433665"/>
              <a:gd name="connsiteY2" fmla="*/ 453702 h 453702"/>
              <a:gd name="connsiteX3" fmla="*/ 453702 w 3433665"/>
              <a:gd name="connsiteY3" fmla="*/ 453701 h 453702"/>
              <a:gd name="connsiteX4" fmla="*/ 9218 w 3433665"/>
              <a:gd name="connsiteY4" fmla="*/ 91436 h 4537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33665" h="453702">
                <a:moveTo>
                  <a:pt x="0" y="0"/>
                </a:moveTo>
                <a:lnTo>
                  <a:pt x="3433665" y="0"/>
                </a:lnTo>
                <a:cubicBezTo>
                  <a:pt x="3433665" y="250573"/>
                  <a:pt x="3230536" y="453702"/>
                  <a:pt x="2979963" y="453702"/>
                </a:cubicBezTo>
                <a:lnTo>
                  <a:pt x="453702" y="453701"/>
                </a:lnTo>
                <a:cubicBezTo>
                  <a:pt x="234451" y="453701"/>
                  <a:pt x="51524" y="298180"/>
                  <a:pt x="9218" y="91436"/>
                </a:cubicBezTo>
                <a:close/>
              </a:path>
            </a:pathLst>
          </a:custGeom>
          <a:solidFill>
            <a:schemeClr val="bg1">
              <a:lumMod val="75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de-DE" dirty="0">
                <a:solidFill>
                  <a:schemeClr val="bg1">
                    <a:lumMod val="50000"/>
                  </a:schemeClr>
                </a:solidFill>
              </a:rPr>
              <a:t>Erste Schritt</a:t>
            </a:r>
          </a:p>
        </p:txBody>
      </p:sp>
      <p:pic>
        <p:nvPicPr>
          <p:cNvPr id="3" name="Grafik 2">
            <a:extLst>
              <a:ext uri="{FF2B5EF4-FFF2-40B4-BE49-F238E27FC236}">
                <a16:creationId xmlns:a16="http://schemas.microsoft.com/office/drawing/2014/main" id="{3C967D38-204B-4335-99A1-AE18C2D603A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07494" y="1818201"/>
            <a:ext cx="2636091" cy="3600935"/>
          </a:xfrm>
          <a:prstGeom prst="rect">
            <a:avLst/>
          </a:prstGeom>
          <a:effectLst>
            <a:outerShdw blurRad="50800" dist="50800" dir="5400000" sx="105000" sy="105000" algn="ctr" rotWithShape="0">
              <a:srgbClr val="000000">
                <a:alpha val="43137"/>
              </a:srgbClr>
            </a:outerShdw>
          </a:effectLst>
        </p:spPr>
      </p:pic>
      <p:grpSp>
        <p:nvGrpSpPr>
          <p:cNvPr id="6" name="Gruppieren 5">
            <a:extLst>
              <a:ext uri="{FF2B5EF4-FFF2-40B4-BE49-F238E27FC236}">
                <a16:creationId xmlns:a16="http://schemas.microsoft.com/office/drawing/2014/main" id="{B3D735D6-3340-4505-891E-B5AA37C220E9}"/>
              </a:ext>
            </a:extLst>
          </p:cNvPr>
          <p:cNvGrpSpPr/>
          <p:nvPr/>
        </p:nvGrpSpPr>
        <p:grpSpPr>
          <a:xfrm>
            <a:off x="-167951" y="3912494"/>
            <a:ext cx="2967135" cy="1443277"/>
            <a:chOff x="-167951" y="3912494"/>
            <a:chExt cx="2967135" cy="1443277"/>
          </a:xfrm>
        </p:grpSpPr>
        <p:sp>
          <p:nvSpPr>
            <p:cNvPr id="9" name="Rechteck: abgerundete Ecken 8">
              <a:extLst>
                <a:ext uri="{FF2B5EF4-FFF2-40B4-BE49-F238E27FC236}">
                  <a16:creationId xmlns:a16="http://schemas.microsoft.com/office/drawing/2014/main" id="{853183F7-0EFB-4F58-8368-71B5EAD64541}"/>
                </a:ext>
              </a:extLst>
            </p:cNvPr>
            <p:cNvSpPr/>
            <p:nvPr/>
          </p:nvSpPr>
          <p:spPr>
            <a:xfrm>
              <a:off x="-167951" y="3912494"/>
              <a:ext cx="2967135" cy="1443277"/>
            </a:xfrm>
            <a:prstGeom prst="roundRect">
              <a:avLst>
                <a:gd name="adj" fmla="val 5818"/>
              </a:avLst>
            </a:prstGeom>
            <a:solidFill>
              <a:schemeClr val="tx1">
                <a:lumMod val="65000"/>
                <a:lumOff val="35000"/>
                <a:alpha val="62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" name="Textfeld 3">
              <a:extLst>
                <a:ext uri="{FF2B5EF4-FFF2-40B4-BE49-F238E27FC236}">
                  <a16:creationId xmlns:a16="http://schemas.microsoft.com/office/drawing/2014/main" id="{9E099AE5-0CC5-47A1-A3B0-A671C9491D2F}"/>
                </a:ext>
              </a:extLst>
            </p:cNvPr>
            <p:cNvSpPr txBox="1"/>
            <p:nvPr/>
          </p:nvSpPr>
          <p:spPr>
            <a:xfrm>
              <a:off x="0" y="4030824"/>
              <a:ext cx="263609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dirty="0">
                  <a:solidFill>
                    <a:schemeClr val="bg1">
                      <a:lumMod val="95000"/>
                    </a:schemeClr>
                  </a:solidFill>
                </a:rPr>
                <a:t>Erstellen ein Admin Konto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735025573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ihandform: Form 7">
            <a:extLst>
              <a:ext uri="{FF2B5EF4-FFF2-40B4-BE49-F238E27FC236}">
                <a16:creationId xmlns:a16="http://schemas.microsoft.com/office/drawing/2014/main" id="{EF2B179B-09C8-4EDE-B66D-1C237C387DA1}"/>
              </a:ext>
            </a:extLst>
          </p:cNvPr>
          <p:cNvSpPr/>
          <p:nvPr/>
        </p:nvSpPr>
        <p:spPr>
          <a:xfrm>
            <a:off x="4488025" y="-65314"/>
            <a:ext cx="3433665" cy="519016"/>
          </a:xfrm>
          <a:custGeom>
            <a:avLst/>
            <a:gdLst>
              <a:gd name="connsiteX0" fmla="*/ 0 w 3433665"/>
              <a:gd name="connsiteY0" fmla="*/ 0 h 453702"/>
              <a:gd name="connsiteX1" fmla="*/ 3433665 w 3433665"/>
              <a:gd name="connsiteY1" fmla="*/ 0 h 453702"/>
              <a:gd name="connsiteX2" fmla="*/ 2979963 w 3433665"/>
              <a:gd name="connsiteY2" fmla="*/ 453702 h 453702"/>
              <a:gd name="connsiteX3" fmla="*/ 453702 w 3433665"/>
              <a:gd name="connsiteY3" fmla="*/ 453701 h 453702"/>
              <a:gd name="connsiteX4" fmla="*/ 9218 w 3433665"/>
              <a:gd name="connsiteY4" fmla="*/ 91436 h 4537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33665" h="453702">
                <a:moveTo>
                  <a:pt x="0" y="0"/>
                </a:moveTo>
                <a:lnTo>
                  <a:pt x="3433665" y="0"/>
                </a:lnTo>
                <a:cubicBezTo>
                  <a:pt x="3433665" y="250573"/>
                  <a:pt x="3230536" y="453702"/>
                  <a:pt x="2979963" y="453702"/>
                </a:cubicBezTo>
                <a:lnTo>
                  <a:pt x="453702" y="453701"/>
                </a:lnTo>
                <a:cubicBezTo>
                  <a:pt x="234451" y="453701"/>
                  <a:pt x="51524" y="298180"/>
                  <a:pt x="9218" y="91436"/>
                </a:cubicBezTo>
                <a:close/>
              </a:path>
            </a:pathLst>
          </a:custGeom>
          <a:solidFill>
            <a:schemeClr val="bg1">
              <a:lumMod val="75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de-DE" dirty="0">
                <a:solidFill>
                  <a:schemeClr val="bg1">
                    <a:lumMod val="50000"/>
                  </a:schemeClr>
                </a:solidFill>
              </a:rPr>
              <a:t>Erste Schritt</a:t>
            </a:r>
          </a:p>
        </p:txBody>
      </p:sp>
      <p:pic>
        <p:nvPicPr>
          <p:cNvPr id="3" name="Grafik 2">
            <a:extLst>
              <a:ext uri="{FF2B5EF4-FFF2-40B4-BE49-F238E27FC236}">
                <a16:creationId xmlns:a16="http://schemas.microsoft.com/office/drawing/2014/main" id="{2C7F0543-B2E6-4600-9578-92F738701DF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51088" y="728663"/>
            <a:ext cx="9703838" cy="5815823"/>
          </a:xfrm>
          <a:prstGeom prst="rect">
            <a:avLst/>
          </a:prstGeom>
          <a:effectLst>
            <a:outerShdw blurRad="215900" dist="50800" dir="5400000" sx="105000" sy="105000" algn="ctr" rotWithShape="0">
              <a:srgbClr val="000000">
                <a:alpha val="21000"/>
              </a:srgbClr>
            </a:outerShdw>
          </a:effectLst>
        </p:spPr>
      </p:pic>
      <p:grpSp>
        <p:nvGrpSpPr>
          <p:cNvPr id="6" name="Gruppieren 5">
            <a:extLst>
              <a:ext uri="{FF2B5EF4-FFF2-40B4-BE49-F238E27FC236}">
                <a16:creationId xmlns:a16="http://schemas.microsoft.com/office/drawing/2014/main" id="{577040EA-0D6C-4B8B-8977-467EB0F5F2EA}"/>
              </a:ext>
            </a:extLst>
          </p:cNvPr>
          <p:cNvGrpSpPr/>
          <p:nvPr/>
        </p:nvGrpSpPr>
        <p:grpSpPr>
          <a:xfrm>
            <a:off x="-167951" y="3912494"/>
            <a:ext cx="2967135" cy="1443277"/>
            <a:chOff x="-167951" y="3912494"/>
            <a:chExt cx="2967135" cy="1443277"/>
          </a:xfrm>
        </p:grpSpPr>
        <p:sp>
          <p:nvSpPr>
            <p:cNvPr id="7" name="Rechteck: abgerundete Ecken 6">
              <a:extLst>
                <a:ext uri="{FF2B5EF4-FFF2-40B4-BE49-F238E27FC236}">
                  <a16:creationId xmlns:a16="http://schemas.microsoft.com/office/drawing/2014/main" id="{B0BDF39F-F4A4-43E3-B9A8-7295347D809A}"/>
                </a:ext>
              </a:extLst>
            </p:cNvPr>
            <p:cNvSpPr/>
            <p:nvPr/>
          </p:nvSpPr>
          <p:spPr>
            <a:xfrm>
              <a:off x="-167951" y="3912494"/>
              <a:ext cx="2967135" cy="1443277"/>
            </a:xfrm>
            <a:prstGeom prst="roundRect">
              <a:avLst>
                <a:gd name="adj" fmla="val 5818"/>
              </a:avLst>
            </a:prstGeom>
            <a:solidFill>
              <a:schemeClr val="tx1">
                <a:lumMod val="65000"/>
                <a:lumOff val="35000"/>
                <a:alpha val="62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" name="Textfeld 9">
              <a:extLst>
                <a:ext uri="{FF2B5EF4-FFF2-40B4-BE49-F238E27FC236}">
                  <a16:creationId xmlns:a16="http://schemas.microsoft.com/office/drawing/2014/main" id="{6D116634-FAF5-48CC-9495-2A0CC219D55C}"/>
                </a:ext>
              </a:extLst>
            </p:cNvPr>
            <p:cNvSpPr txBox="1"/>
            <p:nvPr/>
          </p:nvSpPr>
          <p:spPr>
            <a:xfrm>
              <a:off x="0" y="4030824"/>
              <a:ext cx="2636091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dirty="0">
                  <a:solidFill>
                    <a:schemeClr val="bg1">
                      <a:lumMod val="95000"/>
                    </a:schemeClr>
                  </a:solidFill>
                </a:rPr>
                <a:t>Erstellen eine Datenbank:</a:t>
              </a:r>
            </a:p>
            <a:p>
              <a:r>
                <a:rPr lang="de-DE" dirty="0">
                  <a:solidFill>
                    <a:schemeClr val="bg1">
                      <a:lumMod val="95000"/>
                    </a:schemeClr>
                  </a:solidFill>
                </a:rPr>
                <a:t>- </a:t>
              </a:r>
              <a:r>
                <a:rPr lang="de-DE" dirty="0" err="1">
                  <a:solidFill>
                    <a:schemeClr val="bg1">
                      <a:lumMod val="95000"/>
                    </a:schemeClr>
                  </a:solidFill>
                </a:rPr>
                <a:t>MariaDB</a:t>
              </a:r>
              <a:r>
                <a:rPr lang="de-DE" dirty="0">
                  <a:solidFill>
                    <a:schemeClr val="bg1">
                      <a:lumMod val="95000"/>
                    </a:schemeClr>
                  </a:solidFill>
                </a:rPr>
                <a:t>;</a:t>
              </a:r>
            </a:p>
            <a:p>
              <a:r>
                <a:rPr lang="de-DE" dirty="0">
                  <a:solidFill>
                    <a:schemeClr val="bg1">
                      <a:lumMod val="95000"/>
                    </a:schemeClr>
                  </a:solidFill>
                </a:rPr>
                <a:t>- Username von </a:t>
              </a:r>
              <a:r>
                <a:rPr lang="de-DE" dirty="0" err="1">
                  <a:solidFill>
                    <a:schemeClr val="bg1">
                      <a:lumMod val="95000"/>
                    </a:schemeClr>
                  </a:solidFill>
                </a:rPr>
                <a:t>MariaDB</a:t>
              </a:r>
              <a:r>
                <a:rPr lang="de-DE" dirty="0">
                  <a:solidFill>
                    <a:schemeClr val="bg1">
                      <a:lumMod val="95000"/>
                    </a:schemeClr>
                  </a:solidFill>
                </a:rPr>
                <a:t>;</a:t>
              </a:r>
            </a:p>
            <a:p>
              <a:r>
                <a:rPr lang="de-DE" dirty="0">
                  <a:solidFill>
                    <a:schemeClr val="bg1">
                      <a:lumMod val="95000"/>
                    </a:schemeClr>
                  </a:solidFill>
                </a:rPr>
                <a:t>- </a:t>
              </a:r>
              <a:r>
                <a:rPr lang="de-DE" dirty="0" err="1">
                  <a:solidFill>
                    <a:schemeClr val="bg1">
                      <a:lumMod val="95000"/>
                    </a:schemeClr>
                  </a:solidFill>
                </a:rPr>
                <a:t>Pwd</a:t>
              </a:r>
              <a:r>
                <a:rPr lang="de-DE" dirty="0">
                  <a:solidFill>
                    <a:schemeClr val="bg1">
                      <a:lumMod val="95000"/>
                    </a:schemeClr>
                  </a:solidFill>
                </a:rPr>
                <a:t> von </a:t>
              </a:r>
              <a:r>
                <a:rPr lang="de-DE" dirty="0" err="1">
                  <a:solidFill>
                    <a:schemeClr val="bg1">
                      <a:lumMod val="95000"/>
                    </a:schemeClr>
                  </a:solidFill>
                </a:rPr>
                <a:t>MariaDB</a:t>
              </a:r>
              <a:r>
                <a:rPr lang="de-DE" dirty="0">
                  <a:solidFill>
                    <a:schemeClr val="bg1">
                      <a:lumMod val="95000"/>
                    </a:schemeClr>
                  </a:solidFill>
                </a:rPr>
                <a:t>;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645728331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ihandform: Form 7">
            <a:extLst>
              <a:ext uri="{FF2B5EF4-FFF2-40B4-BE49-F238E27FC236}">
                <a16:creationId xmlns:a16="http://schemas.microsoft.com/office/drawing/2014/main" id="{EF2B179B-09C8-4EDE-B66D-1C237C387DA1}"/>
              </a:ext>
            </a:extLst>
          </p:cNvPr>
          <p:cNvSpPr/>
          <p:nvPr/>
        </p:nvSpPr>
        <p:spPr>
          <a:xfrm>
            <a:off x="4488025" y="-65314"/>
            <a:ext cx="3433665" cy="519016"/>
          </a:xfrm>
          <a:custGeom>
            <a:avLst/>
            <a:gdLst>
              <a:gd name="connsiteX0" fmla="*/ 0 w 3433665"/>
              <a:gd name="connsiteY0" fmla="*/ 0 h 453702"/>
              <a:gd name="connsiteX1" fmla="*/ 3433665 w 3433665"/>
              <a:gd name="connsiteY1" fmla="*/ 0 h 453702"/>
              <a:gd name="connsiteX2" fmla="*/ 2979963 w 3433665"/>
              <a:gd name="connsiteY2" fmla="*/ 453702 h 453702"/>
              <a:gd name="connsiteX3" fmla="*/ 453702 w 3433665"/>
              <a:gd name="connsiteY3" fmla="*/ 453701 h 453702"/>
              <a:gd name="connsiteX4" fmla="*/ 9218 w 3433665"/>
              <a:gd name="connsiteY4" fmla="*/ 91436 h 4537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33665" h="453702">
                <a:moveTo>
                  <a:pt x="0" y="0"/>
                </a:moveTo>
                <a:lnTo>
                  <a:pt x="3433665" y="0"/>
                </a:lnTo>
                <a:cubicBezTo>
                  <a:pt x="3433665" y="250573"/>
                  <a:pt x="3230536" y="453702"/>
                  <a:pt x="2979963" y="453702"/>
                </a:cubicBezTo>
                <a:lnTo>
                  <a:pt x="453702" y="453701"/>
                </a:lnTo>
                <a:cubicBezTo>
                  <a:pt x="234451" y="453701"/>
                  <a:pt x="51524" y="298180"/>
                  <a:pt x="9218" y="91436"/>
                </a:cubicBezTo>
                <a:close/>
              </a:path>
            </a:pathLst>
          </a:custGeom>
          <a:solidFill>
            <a:schemeClr val="bg1">
              <a:lumMod val="75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de-DE" dirty="0">
                <a:solidFill>
                  <a:schemeClr val="bg1">
                    <a:lumMod val="50000"/>
                  </a:schemeClr>
                </a:solidFill>
              </a:rPr>
              <a:t>Zweite Schritt</a:t>
            </a:r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A32F0D04-CC17-4375-A3B8-11E6059CD8E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99276" y="753334"/>
            <a:ext cx="10343434" cy="5815823"/>
          </a:xfrm>
          <a:prstGeom prst="rect">
            <a:avLst/>
          </a:prstGeom>
          <a:effectLst>
            <a:outerShdw blurRad="190500" dist="50800" dir="5400000" sx="105000" sy="105000" algn="ctr" rotWithShape="0">
              <a:srgbClr val="000000">
                <a:alpha val="21000"/>
              </a:srgbClr>
            </a:outerShdw>
          </a:effectLst>
        </p:spPr>
      </p:pic>
      <p:grpSp>
        <p:nvGrpSpPr>
          <p:cNvPr id="6" name="Gruppieren 5">
            <a:extLst>
              <a:ext uri="{FF2B5EF4-FFF2-40B4-BE49-F238E27FC236}">
                <a16:creationId xmlns:a16="http://schemas.microsoft.com/office/drawing/2014/main" id="{577040EA-0D6C-4B8B-8977-467EB0F5F2EA}"/>
              </a:ext>
            </a:extLst>
          </p:cNvPr>
          <p:cNvGrpSpPr/>
          <p:nvPr/>
        </p:nvGrpSpPr>
        <p:grpSpPr>
          <a:xfrm>
            <a:off x="-167951" y="3912493"/>
            <a:ext cx="2967135" cy="2116831"/>
            <a:chOff x="-167951" y="3912494"/>
            <a:chExt cx="2967135" cy="1687990"/>
          </a:xfrm>
        </p:grpSpPr>
        <p:sp>
          <p:nvSpPr>
            <p:cNvPr id="7" name="Rechteck: abgerundete Ecken 6">
              <a:extLst>
                <a:ext uri="{FF2B5EF4-FFF2-40B4-BE49-F238E27FC236}">
                  <a16:creationId xmlns:a16="http://schemas.microsoft.com/office/drawing/2014/main" id="{B0BDF39F-F4A4-43E3-B9A8-7295347D809A}"/>
                </a:ext>
              </a:extLst>
            </p:cNvPr>
            <p:cNvSpPr/>
            <p:nvPr/>
          </p:nvSpPr>
          <p:spPr>
            <a:xfrm>
              <a:off x="-167951" y="3912494"/>
              <a:ext cx="2967135" cy="1443277"/>
            </a:xfrm>
            <a:prstGeom prst="roundRect">
              <a:avLst>
                <a:gd name="adj" fmla="val 5818"/>
              </a:avLst>
            </a:prstGeom>
            <a:solidFill>
              <a:schemeClr val="tx1">
                <a:lumMod val="65000"/>
                <a:lumOff val="35000"/>
                <a:alpha val="62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" name="Textfeld 9">
              <a:extLst>
                <a:ext uri="{FF2B5EF4-FFF2-40B4-BE49-F238E27FC236}">
                  <a16:creationId xmlns:a16="http://schemas.microsoft.com/office/drawing/2014/main" id="{6D116634-FAF5-48CC-9495-2A0CC219D55C}"/>
                </a:ext>
              </a:extLst>
            </p:cNvPr>
            <p:cNvSpPr txBox="1"/>
            <p:nvPr/>
          </p:nvSpPr>
          <p:spPr>
            <a:xfrm>
              <a:off x="0" y="4030824"/>
              <a:ext cx="2636091" cy="15696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1600" dirty="0">
                  <a:solidFill>
                    <a:schemeClr val="bg1">
                      <a:lumMod val="95000"/>
                    </a:schemeClr>
                  </a:solidFill>
                </a:rPr>
                <a:t>Metallsorte in Datenbank hinzufügen.</a:t>
              </a:r>
            </a:p>
            <a:p>
              <a:r>
                <a:rPr lang="de-DE" sz="1600" dirty="0">
                  <a:solidFill>
                    <a:schemeClr val="bg1">
                      <a:lumMod val="95000"/>
                    </a:schemeClr>
                  </a:solidFill>
                </a:rPr>
                <a:t>In der Tabelle ist auch angezeigt, welche Mitarbeiter ein Metallsorte hinzugefügt hat</a:t>
              </a:r>
            </a:p>
          </p:txBody>
        </p:sp>
      </p:grpSp>
      <p:cxnSp>
        <p:nvCxnSpPr>
          <p:cNvPr id="9" name="Gerade Verbindung mit Pfeil 8">
            <a:extLst>
              <a:ext uri="{FF2B5EF4-FFF2-40B4-BE49-F238E27FC236}">
                <a16:creationId xmlns:a16="http://schemas.microsoft.com/office/drawing/2014/main" id="{324E5A2E-54AE-4DD8-9447-85920AEA18B4}"/>
              </a:ext>
            </a:extLst>
          </p:cNvPr>
          <p:cNvCxnSpPr>
            <a:cxnSpLocks/>
          </p:cNvCxnSpPr>
          <p:nvPr/>
        </p:nvCxnSpPr>
        <p:spPr>
          <a:xfrm>
            <a:off x="1049141" y="1341948"/>
            <a:ext cx="532949" cy="320561"/>
          </a:xfrm>
          <a:prstGeom prst="straightConnector1">
            <a:avLst/>
          </a:prstGeom>
          <a:ln w="3492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3071955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ihandform: Form 7">
            <a:extLst>
              <a:ext uri="{FF2B5EF4-FFF2-40B4-BE49-F238E27FC236}">
                <a16:creationId xmlns:a16="http://schemas.microsoft.com/office/drawing/2014/main" id="{EF2B179B-09C8-4EDE-B66D-1C237C387DA1}"/>
              </a:ext>
            </a:extLst>
          </p:cNvPr>
          <p:cNvSpPr/>
          <p:nvPr/>
        </p:nvSpPr>
        <p:spPr>
          <a:xfrm>
            <a:off x="4488025" y="-65314"/>
            <a:ext cx="3433665" cy="519016"/>
          </a:xfrm>
          <a:custGeom>
            <a:avLst/>
            <a:gdLst>
              <a:gd name="connsiteX0" fmla="*/ 0 w 3433665"/>
              <a:gd name="connsiteY0" fmla="*/ 0 h 453702"/>
              <a:gd name="connsiteX1" fmla="*/ 3433665 w 3433665"/>
              <a:gd name="connsiteY1" fmla="*/ 0 h 453702"/>
              <a:gd name="connsiteX2" fmla="*/ 2979963 w 3433665"/>
              <a:gd name="connsiteY2" fmla="*/ 453702 h 453702"/>
              <a:gd name="connsiteX3" fmla="*/ 453702 w 3433665"/>
              <a:gd name="connsiteY3" fmla="*/ 453701 h 453702"/>
              <a:gd name="connsiteX4" fmla="*/ 9218 w 3433665"/>
              <a:gd name="connsiteY4" fmla="*/ 91436 h 4537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33665" h="453702">
                <a:moveTo>
                  <a:pt x="0" y="0"/>
                </a:moveTo>
                <a:lnTo>
                  <a:pt x="3433665" y="0"/>
                </a:lnTo>
                <a:cubicBezTo>
                  <a:pt x="3433665" y="250573"/>
                  <a:pt x="3230536" y="453702"/>
                  <a:pt x="2979963" y="453702"/>
                </a:cubicBezTo>
                <a:lnTo>
                  <a:pt x="453702" y="453701"/>
                </a:lnTo>
                <a:cubicBezTo>
                  <a:pt x="234451" y="453701"/>
                  <a:pt x="51524" y="298180"/>
                  <a:pt x="9218" y="91436"/>
                </a:cubicBezTo>
                <a:close/>
              </a:path>
            </a:pathLst>
          </a:custGeom>
          <a:solidFill>
            <a:schemeClr val="bg1">
              <a:lumMod val="75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de-DE" dirty="0" err="1">
                <a:solidFill>
                  <a:schemeClr val="bg1">
                    <a:lumMod val="50000"/>
                  </a:schemeClr>
                </a:solidFill>
              </a:rPr>
              <a:t>Dtritte</a:t>
            </a:r>
            <a:r>
              <a:rPr lang="de-DE" dirty="0">
                <a:solidFill>
                  <a:schemeClr val="bg1">
                    <a:lumMod val="50000"/>
                  </a:schemeClr>
                </a:solidFill>
              </a:rPr>
              <a:t> Schritt</a:t>
            </a:r>
          </a:p>
        </p:txBody>
      </p:sp>
      <p:pic>
        <p:nvPicPr>
          <p:cNvPr id="3" name="Grafik 2">
            <a:extLst>
              <a:ext uri="{FF2B5EF4-FFF2-40B4-BE49-F238E27FC236}">
                <a16:creationId xmlns:a16="http://schemas.microsoft.com/office/drawing/2014/main" id="{98B4860F-6C3E-48E5-9A06-DFACF3386F3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03388" y="765175"/>
            <a:ext cx="10343435" cy="5815824"/>
          </a:xfrm>
          <a:prstGeom prst="rect">
            <a:avLst/>
          </a:prstGeom>
          <a:effectLst>
            <a:outerShdw blurRad="190500" dist="50800" dir="5400000" sx="105000" sy="105000" algn="ctr" rotWithShape="0">
              <a:srgbClr val="000000">
                <a:alpha val="21000"/>
              </a:srgbClr>
            </a:outerShdw>
          </a:effectLst>
        </p:spPr>
      </p:pic>
      <p:cxnSp>
        <p:nvCxnSpPr>
          <p:cNvPr id="9" name="Gerade Verbindung mit Pfeil 8">
            <a:extLst>
              <a:ext uri="{FF2B5EF4-FFF2-40B4-BE49-F238E27FC236}">
                <a16:creationId xmlns:a16="http://schemas.microsoft.com/office/drawing/2014/main" id="{324E5A2E-54AE-4DD8-9447-85920AEA18B4}"/>
              </a:ext>
            </a:extLst>
          </p:cNvPr>
          <p:cNvCxnSpPr>
            <a:cxnSpLocks/>
          </p:cNvCxnSpPr>
          <p:nvPr/>
        </p:nvCxnSpPr>
        <p:spPr>
          <a:xfrm>
            <a:off x="1051569" y="2200065"/>
            <a:ext cx="532949" cy="320561"/>
          </a:xfrm>
          <a:prstGeom prst="straightConnector1">
            <a:avLst/>
          </a:prstGeom>
          <a:ln w="3492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" name="Gruppieren 5">
            <a:extLst>
              <a:ext uri="{FF2B5EF4-FFF2-40B4-BE49-F238E27FC236}">
                <a16:creationId xmlns:a16="http://schemas.microsoft.com/office/drawing/2014/main" id="{577040EA-0D6C-4B8B-8977-467EB0F5F2EA}"/>
              </a:ext>
            </a:extLst>
          </p:cNvPr>
          <p:cNvGrpSpPr/>
          <p:nvPr/>
        </p:nvGrpSpPr>
        <p:grpSpPr>
          <a:xfrm>
            <a:off x="-165523" y="3955516"/>
            <a:ext cx="2967135" cy="1443277"/>
            <a:chOff x="-165523" y="3955516"/>
            <a:chExt cx="2967135" cy="1443277"/>
          </a:xfrm>
        </p:grpSpPr>
        <p:sp>
          <p:nvSpPr>
            <p:cNvPr id="7" name="Rechteck: abgerundete Ecken 6">
              <a:extLst>
                <a:ext uri="{FF2B5EF4-FFF2-40B4-BE49-F238E27FC236}">
                  <a16:creationId xmlns:a16="http://schemas.microsoft.com/office/drawing/2014/main" id="{B0BDF39F-F4A4-43E3-B9A8-7295347D809A}"/>
                </a:ext>
              </a:extLst>
            </p:cNvPr>
            <p:cNvSpPr/>
            <p:nvPr/>
          </p:nvSpPr>
          <p:spPr>
            <a:xfrm>
              <a:off x="-165523" y="3955516"/>
              <a:ext cx="2967135" cy="1443277"/>
            </a:xfrm>
            <a:prstGeom prst="roundRect">
              <a:avLst>
                <a:gd name="adj" fmla="val 5818"/>
              </a:avLst>
            </a:prstGeom>
            <a:solidFill>
              <a:schemeClr val="tx1">
                <a:lumMod val="65000"/>
                <a:lumOff val="35000"/>
                <a:alpha val="62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" name="Textfeld 9">
              <a:extLst>
                <a:ext uri="{FF2B5EF4-FFF2-40B4-BE49-F238E27FC236}">
                  <a16:creationId xmlns:a16="http://schemas.microsoft.com/office/drawing/2014/main" id="{6D116634-FAF5-48CC-9495-2A0CC219D55C}"/>
                </a:ext>
              </a:extLst>
            </p:cNvPr>
            <p:cNvSpPr txBox="1"/>
            <p:nvPr/>
          </p:nvSpPr>
          <p:spPr>
            <a:xfrm>
              <a:off x="0" y="4030824"/>
              <a:ext cx="2636091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dirty="0">
                  <a:solidFill>
                    <a:schemeClr val="bg1">
                      <a:lumMod val="95000"/>
                    </a:schemeClr>
                  </a:solidFill>
                </a:rPr>
                <a:t>Data über Firma für Quittung eingeben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229341433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ihandform: Form 7">
            <a:extLst>
              <a:ext uri="{FF2B5EF4-FFF2-40B4-BE49-F238E27FC236}">
                <a16:creationId xmlns:a16="http://schemas.microsoft.com/office/drawing/2014/main" id="{EF2B179B-09C8-4EDE-B66D-1C237C387DA1}"/>
              </a:ext>
            </a:extLst>
          </p:cNvPr>
          <p:cNvSpPr/>
          <p:nvPr/>
        </p:nvSpPr>
        <p:spPr>
          <a:xfrm>
            <a:off x="4488025" y="-65314"/>
            <a:ext cx="3433665" cy="519016"/>
          </a:xfrm>
          <a:custGeom>
            <a:avLst/>
            <a:gdLst>
              <a:gd name="connsiteX0" fmla="*/ 0 w 3433665"/>
              <a:gd name="connsiteY0" fmla="*/ 0 h 453702"/>
              <a:gd name="connsiteX1" fmla="*/ 3433665 w 3433665"/>
              <a:gd name="connsiteY1" fmla="*/ 0 h 453702"/>
              <a:gd name="connsiteX2" fmla="*/ 2979963 w 3433665"/>
              <a:gd name="connsiteY2" fmla="*/ 453702 h 453702"/>
              <a:gd name="connsiteX3" fmla="*/ 453702 w 3433665"/>
              <a:gd name="connsiteY3" fmla="*/ 453701 h 453702"/>
              <a:gd name="connsiteX4" fmla="*/ 9218 w 3433665"/>
              <a:gd name="connsiteY4" fmla="*/ 91436 h 4537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33665" h="453702">
                <a:moveTo>
                  <a:pt x="0" y="0"/>
                </a:moveTo>
                <a:lnTo>
                  <a:pt x="3433665" y="0"/>
                </a:lnTo>
                <a:cubicBezTo>
                  <a:pt x="3433665" y="250573"/>
                  <a:pt x="3230536" y="453702"/>
                  <a:pt x="2979963" y="453702"/>
                </a:cubicBezTo>
                <a:lnTo>
                  <a:pt x="453702" y="453701"/>
                </a:lnTo>
                <a:cubicBezTo>
                  <a:pt x="234451" y="453701"/>
                  <a:pt x="51524" y="298180"/>
                  <a:pt x="9218" y="91436"/>
                </a:cubicBezTo>
                <a:close/>
              </a:path>
            </a:pathLst>
          </a:custGeom>
          <a:solidFill>
            <a:schemeClr val="bg1">
              <a:lumMod val="75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de-DE" dirty="0">
                <a:solidFill>
                  <a:schemeClr val="bg1">
                    <a:lumMod val="50000"/>
                  </a:schemeClr>
                </a:solidFill>
              </a:rPr>
              <a:t>Neue Konto eingeben</a:t>
            </a:r>
          </a:p>
        </p:txBody>
      </p:sp>
      <p:cxnSp>
        <p:nvCxnSpPr>
          <p:cNvPr id="9" name="Gerade Verbindung mit Pfeil 8">
            <a:extLst>
              <a:ext uri="{FF2B5EF4-FFF2-40B4-BE49-F238E27FC236}">
                <a16:creationId xmlns:a16="http://schemas.microsoft.com/office/drawing/2014/main" id="{324E5A2E-54AE-4DD8-9447-85920AEA18B4}"/>
              </a:ext>
            </a:extLst>
          </p:cNvPr>
          <p:cNvCxnSpPr>
            <a:cxnSpLocks/>
          </p:cNvCxnSpPr>
          <p:nvPr/>
        </p:nvCxnSpPr>
        <p:spPr>
          <a:xfrm>
            <a:off x="1051569" y="1954620"/>
            <a:ext cx="532949" cy="320561"/>
          </a:xfrm>
          <a:prstGeom prst="straightConnector1">
            <a:avLst/>
          </a:prstGeom>
          <a:ln w="3492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Grafik 10">
            <a:extLst>
              <a:ext uri="{FF2B5EF4-FFF2-40B4-BE49-F238E27FC236}">
                <a16:creationId xmlns:a16="http://schemas.microsoft.com/office/drawing/2014/main" id="{6541C86A-C034-4AFA-BFF4-2F417629784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03388" y="765175"/>
            <a:ext cx="10343434" cy="5815824"/>
          </a:xfrm>
          <a:prstGeom prst="rect">
            <a:avLst/>
          </a:prstGeom>
          <a:effectLst>
            <a:outerShdw blurRad="241300" dist="50800" dir="5400000" sx="105000" sy="105000" algn="ctr" rotWithShape="0">
              <a:srgbClr val="000000">
                <a:alpha val="21000"/>
              </a:srgbClr>
            </a:outerShdw>
          </a:effectLst>
        </p:spPr>
      </p:pic>
      <p:grpSp>
        <p:nvGrpSpPr>
          <p:cNvPr id="6" name="Gruppieren 5">
            <a:extLst>
              <a:ext uri="{FF2B5EF4-FFF2-40B4-BE49-F238E27FC236}">
                <a16:creationId xmlns:a16="http://schemas.microsoft.com/office/drawing/2014/main" id="{577040EA-0D6C-4B8B-8977-467EB0F5F2EA}"/>
              </a:ext>
            </a:extLst>
          </p:cNvPr>
          <p:cNvGrpSpPr/>
          <p:nvPr/>
        </p:nvGrpSpPr>
        <p:grpSpPr>
          <a:xfrm>
            <a:off x="-165523" y="3955515"/>
            <a:ext cx="2967135" cy="1769711"/>
            <a:chOff x="-165523" y="3955516"/>
            <a:chExt cx="2967135" cy="1443277"/>
          </a:xfrm>
        </p:grpSpPr>
        <p:sp>
          <p:nvSpPr>
            <p:cNvPr id="7" name="Rechteck: abgerundete Ecken 6">
              <a:extLst>
                <a:ext uri="{FF2B5EF4-FFF2-40B4-BE49-F238E27FC236}">
                  <a16:creationId xmlns:a16="http://schemas.microsoft.com/office/drawing/2014/main" id="{B0BDF39F-F4A4-43E3-B9A8-7295347D809A}"/>
                </a:ext>
              </a:extLst>
            </p:cNvPr>
            <p:cNvSpPr/>
            <p:nvPr/>
          </p:nvSpPr>
          <p:spPr>
            <a:xfrm>
              <a:off x="-165523" y="3955516"/>
              <a:ext cx="2967135" cy="1443277"/>
            </a:xfrm>
            <a:prstGeom prst="roundRect">
              <a:avLst>
                <a:gd name="adj" fmla="val 5818"/>
              </a:avLst>
            </a:prstGeom>
            <a:solidFill>
              <a:schemeClr val="tx1">
                <a:lumMod val="65000"/>
                <a:lumOff val="35000"/>
                <a:alpha val="62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" name="Textfeld 9">
              <a:extLst>
                <a:ext uri="{FF2B5EF4-FFF2-40B4-BE49-F238E27FC236}">
                  <a16:creationId xmlns:a16="http://schemas.microsoft.com/office/drawing/2014/main" id="{6D116634-FAF5-48CC-9495-2A0CC219D55C}"/>
                </a:ext>
              </a:extLst>
            </p:cNvPr>
            <p:cNvSpPr txBox="1"/>
            <p:nvPr/>
          </p:nvSpPr>
          <p:spPr>
            <a:xfrm>
              <a:off x="0" y="4030824"/>
              <a:ext cx="2636091" cy="130522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1400" dirty="0">
                  <a:solidFill>
                    <a:schemeClr val="bg1">
                      <a:lumMod val="95000"/>
                    </a:schemeClr>
                  </a:solidFill>
                </a:rPr>
                <a:t>Neue Konto mit ausgewählte Rechte eingeben, je nachdem für welche Mitarbeiter(Buchhalter /Bediener), z.B. Konto mit Rechte </a:t>
              </a:r>
              <a:r>
                <a:rPr lang="de-DE" sz="1400" dirty="0" err="1">
                  <a:solidFill>
                    <a:schemeClr val="bg1">
                      <a:lumMod val="95000"/>
                    </a:schemeClr>
                  </a:solidFill>
                </a:rPr>
                <a:t>lvl</a:t>
              </a:r>
              <a:r>
                <a:rPr lang="de-DE" sz="1400" dirty="0">
                  <a:solidFill>
                    <a:schemeClr val="bg1">
                      <a:lumMod val="95000"/>
                    </a:schemeClr>
                  </a:solidFill>
                </a:rPr>
                <a:t> 1 hat Zugriff nur  zur „Bedienung“ Bereich der Anwendung.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15995311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ihandform: Form 7">
            <a:extLst>
              <a:ext uri="{FF2B5EF4-FFF2-40B4-BE49-F238E27FC236}">
                <a16:creationId xmlns:a16="http://schemas.microsoft.com/office/drawing/2014/main" id="{EF2B179B-09C8-4EDE-B66D-1C237C387DA1}"/>
              </a:ext>
            </a:extLst>
          </p:cNvPr>
          <p:cNvSpPr/>
          <p:nvPr/>
        </p:nvSpPr>
        <p:spPr>
          <a:xfrm>
            <a:off x="4488025" y="-65314"/>
            <a:ext cx="3433665" cy="519016"/>
          </a:xfrm>
          <a:custGeom>
            <a:avLst/>
            <a:gdLst>
              <a:gd name="connsiteX0" fmla="*/ 0 w 3433665"/>
              <a:gd name="connsiteY0" fmla="*/ 0 h 453702"/>
              <a:gd name="connsiteX1" fmla="*/ 3433665 w 3433665"/>
              <a:gd name="connsiteY1" fmla="*/ 0 h 453702"/>
              <a:gd name="connsiteX2" fmla="*/ 2979963 w 3433665"/>
              <a:gd name="connsiteY2" fmla="*/ 453702 h 453702"/>
              <a:gd name="connsiteX3" fmla="*/ 453702 w 3433665"/>
              <a:gd name="connsiteY3" fmla="*/ 453701 h 453702"/>
              <a:gd name="connsiteX4" fmla="*/ 9218 w 3433665"/>
              <a:gd name="connsiteY4" fmla="*/ 91436 h 4537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33665" h="453702">
                <a:moveTo>
                  <a:pt x="0" y="0"/>
                </a:moveTo>
                <a:lnTo>
                  <a:pt x="3433665" y="0"/>
                </a:lnTo>
                <a:cubicBezTo>
                  <a:pt x="3433665" y="250573"/>
                  <a:pt x="3230536" y="453702"/>
                  <a:pt x="2979963" y="453702"/>
                </a:cubicBezTo>
                <a:lnTo>
                  <a:pt x="453702" y="453701"/>
                </a:lnTo>
                <a:cubicBezTo>
                  <a:pt x="234451" y="453701"/>
                  <a:pt x="51524" y="298180"/>
                  <a:pt x="9218" y="91436"/>
                </a:cubicBezTo>
                <a:close/>
              </a:path>
            </a:pathLst>
          </a:custGeom>
          <a:solidFill>
            <a:schemeClr val="bg1">
              <a:lumMod val="75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de-DE" dirty="0">
                <a:solidFill>
                  <a:schemeClr val="bg1">
                    <a:lumMod val="50000"/>
                  </a:schemeClr>
                </a:solidFill>
              </a:rPr>
              <a:t>Bereit um zu arbeiten</a:t>
            </a:r>
          </a:p>
        </p:txBody>
      </p:sp>
      <p:cxnSp>
        <p:nvCxnSpPr>
          <p:cNvPr id="9" name="Gerade Verbindung mit Pfeil 8">
            <a:extLst>
              <a:ext uri="{FF2B5EF4-FFF2-40B4-BE49-F238E27FC236}">
                <a16:creationId xmlns:a16="http://schemas.microsoft.com/office/drawing/2014/main" id="{324E5A2E-54AE-4DD8-9447-85920AEA18B4}"/>
              </a:ext>
            </a:extLst>
          </p:cNvPr>
          <p:cNvCxnSpPr>
            <a:cxnSpLocks/>
          </p:cNvCxnSpPr>
          <p:nvPr/>
        </p:nvCxnSpPr>
        <p:spPr>
          <a:xfrm>
            <a:off x="1051569" y="1002897"/>
            <a:ext cx="532949" cy="320561"/>
          </a:xfrm>
          <a:prstGeom prst="straightConnector1">
            <a:avLst/>
          </a:prstGeom>
          <a:ln w="3492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Grafik 4">
            <a:extLst>
              <a:ext uri="{FF2B5EF4-FFF2-40B4-BE49-F238E27FC236}">
                <a16:creationId xmlns:a16="http://schemas.microsoft.com/office/drawing/2014/main" id="{929B84F8-35F8-4177-B667-565C423BE11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03388" y="765175"/>
            <a:ext cx="10370424" cy="5815824"/>
          </a:xfrm>
          <a:prstGeom prst="rect">
            <a:avLst/>
          </a:prstGeom>
          <a:effectLst>
            <a:outerShdw blurRad="228600" dist="50800" dir="5400000" sx="105000" sy="105000" algn="ctr" rotWithShape="0">
              <a:srgbClr val="000000">
                <a:alpha val="21000"/>
              </a:srgbClr>
            </a:outerShdw>
          </a:effectLst>
        </p:spPr>
      </p:pic>
      <p:grpSp>
        <p:nvGrpSpPr>
          <p:cNvPr id="6" name="Gruppieren 5">
            <a:extLst>
              <a:ext uri="{FF2B5EF4-FFF2-40B4-BE49-F238E27FC236}">
                <a16:creationId xmlns:a16="http://schemas.microsoft.com/office/drawing/2014/main" id="{577040EA-0D6C-4B8B-8977-467EB0F5F2EA}"/>
              </a:ext>
            </a:extLst>
          </p:cNvPr>
          <p:cNvGrpSpPr/>
          <p:nvPr/>
        </p:nvGrpSpPr>
        <p:grpSpPr>
          <a:xfrm>
            <a:off x="-165523" y="3955516"/>
            <a:ext cx="2967135" cy="1443277"/>
            <a:chOff x="-165523" y="3955516"/>
            <a:chExt cx="2967135" cy="1443277"/>
          </a:xfrm>
        </p:grpSpPr>
        <p:sp>
          <p:nvSpPr>
            <p:cNvPr id="7" name="Rechteck: abgerundete Ecken 6">
              <a:extLst>
                <a:ext uri="{FF2B5EF4-FFF2-40B4-BE49-F238E27FC236}">
                  <a16:creationId xmlns:a16="http://schemas.microsoft.com/office/drawing/2014/main" id="{B0BDF39F-F4A4-43E3-B9A8-7295347D809A}"/>
                </a:ext>
              </a:extLst>
            </p:cNvPr>
            <p:cNvSpPr/>
            <p:nvPr/>
          </p:nvSpPr>
          <p:spPr>
            <a:xfrm>
              <a:off x="-165523" y="3955516"/>
              <a:ext cx="2967135" cy="1443277"/>
            </a:xfrm>
            <a:prstGeom prst="roundRect">
              <a:avLst>
                <a:gd name="adj" fmla="val 5818"/>
              </a:avLst>
            </a:prstGeom>
            <a:solidFill>
              <a:schemeClr val="tx1">
                <a:lumMod val="65000"/>
                <a:lumOff val="35000"/>
                <a:alpha val="62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" name="Textfeld 9">
              <a:extLst>
                <a:ext uri="{FF2B5EF4-FFF2-40B4-BE49-F238E27FC236}">
                  <a16:creationId xmlns:a16="http://schemas.microsoft.com/office/drawing/2014/main" id="{6D116634-FAF5-48CC-9495-2A0CC219D55C}"/>
                </a:ext>
              </a:extLst>
            </p:cNvPr>
            <p:cNvSpPr txBox="1"/>
            <p:nvPr/>
          </p:nvSpPr>
          <p:spPr>
            <a:xfrm>
              <a:off x="0" y="4030824"/>
              <a:ext cx="263609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dirty="0">
                  <a:solidFill>
                    <a:schemeClr val="bg1">
                      <a:lumMod val="95000"/>
                    </a:schemeClr>
                  </a:solidFill>
                </a:rPr>
                <a:t>Eine Kunde Bedienen</a:t>
              </a:r>
            </a:p>
          </p:txBody>
        </p:sp>
      </p:grpSp>
      <p:cxnSp>
        <p:nvCxnSpPr>
          <p:cNvPr id="12" name="Gerade Verbindung mit Pfeil 11">
            <a:extLst>
              <a:ext uri="{FF2B5EF4-FFF2-40B4-BE49-F238E27FC236}">
                <a16:creationId xmlns:a16="http://schemas.microsoft.com/office/drawing/2014/main" id="{AFD3E284-0860-4A22-B287-FC7B828E6311}"/>
              </a:ext>
            </a:extLst>
          </p:cNvPr>
          <p:cNvCxnSpPr>
            <a:cxnSpLocks/>
          </p:cNvCxnSpPr>
          <p:nvPr/>
        </p:nvCxnSpPr>
        <p:spPr>
          <a:xfrm flipH="1">
            <a:off x="9574632" y="5626358"/>
            <a:ext cx="530421" cy="318863"/>
          </a:xfrm>
          <a:prstGeom prst="straightConnector1">
            <a:avLst/>
          </a:prstGeom>
          <a:ln w="3492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14759075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ihandform: Form 7">
            <a:extLst>
              <a:ext uri="{FF2B5EF4-FFF2-40B4-BE49-F238E27FC236}">
                <a16:creationId xmlns:a16="http://schemas.microsoft.com/office/drawing/2014/main" id="{EF2B179B-09C8-4EDE-B66D-1C237C387DA1}"/>
              </a:ext>
            </a:extLst>
          </p:cNvPr>
          <p:cNvSpPr/>
          <p:nvPr/>
        </p:nvSpPr>
        <p:spPr>
          <a:xfrm>
            <a:off x="4488025" y="-65314"/>
            <a:ext cx="3433665" cy="519016"/>
          </a:xfrm>
          <a:custGeom>
            <a:avLst/>
            <a:gdLst>
              <a:gd name="connsiteX0" fmla="*/ 0 w 3433665"/>
              <a:gd name="connsiteY0" fmla="*/ 0 h 453702"/>
              <a:gd name="connsiteX1" fmla="*/ 3433665 w 3433665"/>
              <a:gd name="connsiteY1" fmla="*/ 0 h 453702"/>
              <a:gd name="connsiteX2" fmla="*/ 2979963 w 3433665"/>
              <a:gd name="connsiteY2" fmla="*/ 453702 h 453702"/>
              <a:gd name="connsiteX3" fmla="*/ 453702 w 3433665"/>
              <a:gd name="connsiteY3" fmla="*/ 453701 h 453702"/>
              <a:gd name="connsiteX4" fmla="*/ 9218 w 3433665"/>
              <a:gd name="connsiteY4" fmla="*/ 91436 h 4537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33665" h="453702">
                <a:moveTo>
                  <a:pt x="0" y="0"/>
                </a:moveTo>
                <a:lnTo>
                  <a:pt x="3433665" y="0"/>
                </a:lnTo>
                <a:cubicBezTo>
                  <a:pt x="3433665" y="250573"/>
                  <a:pt x="3230536" y="453702"/>
                  <a:pt x="2979963" y="453702"/>
                </a:cubicBezTo>
                <a:lnTo>
                  <a:pt x="453702" y="453701"/>
                </a:lnTo>
                <a:cubicBezTo>
                  <a:pt x="234451" y="453701"/>
                  <a:pt x="51524" y="298180"/>
                  <a:pt x="9218" y="91436"/>
                </a:cubicBezTo>
                <a:close/>
              </a:path>
            </a:pathLst>
          </a:custGeom>
          <a:solidFill>
            <a:schemeClr val="bg1">
              <a:lumMod val="75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de-DE" dirty="0">
                <a:solidFill>
                  <a:schemeClr val="bg1">
                    <a:lumMod val="50000"/>
                  </a:schemeClr>
                </a:solidFill>
              </a:rPr>
              <a:t>Beispiel</a:t>
            </a:r>
          </a:p>
        </p:txBody>
      </p:sp>
      <p:cxnSp>
        <p:nvCxnSpPr>
          <p:cNvPr id="9" name="Gerade Verbindung mit Pfeil 8">
            <a:extLst>
              <a:ext uri="{FF2B5EF4-FFF2-40B4-BE49-F238E27FC236}">
                <a16:creationId xmlns:a16="http://schemas.microsoft.com/office/drawing/2014/main" id="{324E5A2E-54AE-4DD8-9447-85920AEA18B4}"/>
              </a:ext>
            </a:extLst>
          </p:cNvPr>
          <p:cNvCxnSpPr>
            <a:cxnSpLocks/>
          </p:cNvCxnSpPr>
          <p:nvPr/>
        </p:nvCxnSpPr>
        <p:spPr>
          <a:xfrm>
            <a:off x="1051569" y="1002897"/>
            <a:ext cx="532949" cy="320561"/>
          </a:xfrm>
          <a:prstGeom prst="straightConnector1">
            <a:avLst/>
          </a:prstGeom>
          <a:ln w="3492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Gerade Verbindung mit Pfeil 11">
            <a:extLst>
              <a:ext uri="{FF2B5EF4-FFF2-40B4-BE49-F238E27FC236}">
                <a16:creationId xmlns:a16="http://schemas.microsoft.com/office/drawing/2014/main" id="{AFD3E284-0860-4A22-B287-FC7B828E6311}"/>
              </a:ext>
            </a:extLst>
          </p:cNvPr>
          <p:cNvCxnSpPr>
            <a:cxnSpLocks/>
          </p:cNvCxnSpPr>
          <p:nvPr/>
        </p:nvCxnSpPr>
        <p:spPr>
          <a:xfrm flipH="1">
            <a:off x="9574632" y="5626358"/>
            <a:ext cx="530421" cy="318863"/>
          </a:xfrm>
          <a:prstGeom prst="straightConnector1">
            <a:avLst/>
          </a:prstGeom>
          <a:ln w="3492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Grafik 2">
            <a:extLst>
              <a:ext uri="{FF2B5EF4-FFF2-40B4-BE49-F238E27FC236}">
                <a16:creationId xmlns:a16="http://schemas.microsoft.com/office/drawing/2014/main" id="{30595340-D3A2-431B-AFE4-F8EAC6E6B10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03388" y="765175"/>
            <a:ext cx="10370424" cy="5815824"/>
          </a:xfrm>
          <a:prstGeom prst="rect">
            <a:avLst/>
          </a:prstGeom>
        </p:spPr>
      </p:pic>
      <p:grpSp>
        <p:nvGrpSpPr>
          <p:cNvPr id="6" name="Gruppieren 5">
            <a:extLst>
              <a:ext uri="{FF2B5EF4-FFF2-40B4-BE49-F238E27FC236}">
                <a16:creationId xmlns:a16="http://schemas.microsoft.com/office/drawing/2014/main" id="{577040EA-0D6C-4B8B-8977-467EB0F5F2EA}"/>
              </a:ext>
            </a:extLst>
          </p:cNvPr>
          <p:cNvGrpSpPr/>
          <p:nvPr/>
        </p:nvGrpSpPr>
        <p:grpSpPr>
          <a:xfrm>
            <a:off x="-165523" y="3955516"/>
            <a:ext cx="2967135" cy="1443277"/>
            <a:chOff x="-165523" y="3955516"/>
            <a:chExt cx="2967135" cy="1443277"/>
          </a:xfrm>
        </p:grpSpPr>
        <p:sp>
          <p:nvSpPr>
            <p:cNvPr id="7" name="Rechteck: abgerundete Ecken 6">
              <a:extLst>
                <a:ext uri="{FF2B5EF4-FFF2-40B4-BE49-F238E27FC236}">
                  <a16:creationId xmlns:a16="http://schemas.microsoft.com/office/drawing/2014/main" id="{B0BDF39F-F4A4-43E3-B9A8-7295347D809A}"/>
                </a:ext>
              </a:extLst>
            </p:cNvPr>
            <p:cNvSpPr/>
            <p:nvPr/>
          </p:nvSpPr>
          <p:spPr>
            <a:xfrm>
              <a:off x="-165523" y="3955516"/>
              <a:ext cx="2967135" cy="1443277"/>
            </a:xfrm>
            <a:prstGeom prst="roundRect">
              <a:avLst>
                <a:gd name="adj" fmla="val 5818"/>
              </a:avLst>
            </a:prstGeom>
            <a:solidFill>
              <a:schemeClr val="tx1">
                <a:lumMod val="65000"/>
                <a:lumOff val="35000"/>
                <a:alpha val="62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" name="Textfeld 9">
              <a:extLst>
                <a:ext uri="{FF2B5EF4-FFF2-40B4-BE49-F238E27FC236}">
                  <a16:creationId xmlns:a16="http://schemas.microsoft.com/office/drawing/2014/main" id="{6D116634-FAF5-48CC-9495-2A0CC219D55C}"/>
                </a:ext>
              </a:extLst>
            </p:cNvPr>
            <p:cNvSpPr txBox="1"/>
            <p:nvPr/>
          </p:nvSpPr>
          <p:spPr>
            <a:xfrm>
              <a:off x="0" y="4030824"/>
              <a:ext cx="2636091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dirty="0">
                  <a:solidFill>
                    <a:schemeClr val="bg1">
                      <a:lumMod val="95000"/>
                    </a:schemeClr>
                  </a:solidFill>
                </a:rPr>
                <a:t>Quittung in PDF Format  von der Anwendung erstellt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906681843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Grafik 9">
            <a:extLst>
              <a:ext uri="{FF2B5EF4-FFF2-40B4-BE49-F238E27FC236}">
                <a16:creationId xmlns:a16="http://schemas.microsoft.com/office/drawing/2014/main" id="{311FE1BE-4A91-4F7E-83F2-2D07C3DC3A4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03464" y="765175"/>
            <a:ext cx="9985072" cy="5614325"/>
          </a:xfrm>
          <a:prstGeom prst="rect">
            <a:avLst/>
          </a:prstGeom>
          <a:effectLst>
            <a:outerShdw blurRad="190500" dist="50800" dir="5400000" sx="105000" sy="105000" algn="ctr" rotWithShape="0">
              <a:srgbClr val="000000">
                <a:alpha val="21000"/>
              </a:srgbClr>
            </a:outerShdw>
          </a:effectLst>
        </p:spPr>
      </p:pic>
      <p:pic>
        <p:nvPicPr>
          <p:cNvPr id="11" name="Grafik 10">
            <a:extLst>
              <a:ext uri="{FF2B5EF4-FFF2-40B4-BE49-F238E27FC236}">
                <a16:creationId xmlns:a16="http://schemas.microsoft.com/office/drawing/2014/main" id="{2620DEB8-856B-417F-84B7-4CF7318AC5C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336467" y="8552264"/>
            <a:ext cx="9036422" cy="5080927"/>
          </a:xfrm>
          <a:prstGeom prst="rect">
            <a:avLst/>
          </a:prstGeom>
          <a:effectLst>
            <a:outerShdw blurRad="190500" dist="50800" dir="5400000" sx="105000" sy="105000" algn="ctr" rotWithShape="0">
              <a:srgbClr val="000000">
                <a:alpha val="21000"/>
              </a:srgbClr>
            </a:outerShdw>
          </a:effectLst>
        </p:spPr>
      </p:pic>
      <p:pic>
        <p:nvPicPr>
          <p:cNvPr id="12" name="Grafik 11">
            <a:extLst>
              <a:ext uri="{FF2B5EF4-FFF2-40B4-BE49-F238E27FC236}">
                <a16:creationId xmlns:a16="http://schemas.microsoft.com/office/drawing/2014/main" id="{E762967B-50A0-4D7C-BB2D-E2FD3E6519A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973121" y="7453974"/>
            <a:ext cx="9985070" cy="5614326"/>
          </a:xfrm>
          <a:prstGeom prst="rect">
            <a:avLst/>
          </a:prstGeom>
          <a:effectLst>
            <a:outerShdw blurRad="241300" dist="50800" dir="5400000" sx="105000" sy="105000" algn="ctr" rotWithShape="0">
              <a:srgbClr val="000000">
                <a:alpha val="21000"/>
              </a:srgbClr>
            </a:outerShdw>
          </a:effectLst>
        </p:spPr>
      </p:pic>
      <p:pic>
        <p:nvPicPr>
          <p:cNvPr id="13" name="Grafik 12">
            <a:extLst>
              <a:ext uri="{FF2B5EF4-FFF2-40B4-BE49-F238E27FC236}">
                <a16:creationId xmlns:a16="http://schemas.microsoft.com/office/drawing/2014/main" id="{89E54751-77E1-4D72-8B1A-985899AEEA7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9135540" y="9650554"/>
            <a:ext cx="9060000" cy="5080927"/>
          </a:xfrm>
          <a:prstGeom prst="rect">
            <a:avLst/>
          </a:prstGeom>
          <a:effectLst>
            <a:outerShdw blurRad="228600" dist="50800" dir="5400000" sx="105000" sy="105000" algn="ctr" rotWithShape="0">
              <a:srgbClr val="000000">
                <a:alpha val="21000"/>
              </a:srgbClr>
            </a:outerShdw>
          </a:effectLst>
        </p:spPr>
      </p:pic>
      <p:sp>
        <p:nvSpPr>
          <p:cNvPr id="14" name="Freihandform: Form 13">
            <a:extLst>
              <a:ext uri="{FF2B5EF4-FFF2-40B4-BE49-F238E27FC236}">
                <a16:creationId xmlns:a16="http://schemas.microsoft.com/office/drawing/2014/main" id="{D0C95CDB-95D4-4CFB-AD07-D267803D2DF8}"/>
              </a:ext>
            </a:extLst>
          </p:cNvPr>
          <p:cNvSpPr/>
          <p:nvPr/>
        </p:nvSpPr>
        <p:spPr>
          <a:xfrm>
            <a:off x="4488025" y="-65314"/>
            <a:ext cx="3433665" cy="519016"/>
          </a:xfrm>
          <a:custGeom>
            <a:avLst/>
            <a:gdLst>
              <a:gd name="connsiteX0" fmla="*/ 0 w 3433665"/>
              <a:gd name="connsiteY0" fmla="*/ 0 h 453702"/>
              <a:gd name="connsiteX1" fmla="*/ 3433665 w 3433665"/>
              <a:gd name="connsiteY1" fmla="*/ 0 h 453702"/>
              <a:gd name="connsiteX2" fmla="*/ 2979963 w 3433665"/>
              <a:gd name="connsiteY2" fmla="*/ 453702 h 453702"/>
              <a:gd name="connsiteX3" fmla="*/ 453702 w 3433665"/>
              <a:gd name="connsiteY3" fmla="*/ 453701 h 453702"/>
              <a:gd name="connsiteX4" fmla="*/ 9218 w 3433665"/>
              <a:gd name="connsiteY4" fmla="*/ 91436 h 4537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33665" h="453702">
                <a:moveTo>
                  <a:pt x="0" y="0"/>
                </a:moveTo>
                <a:lnTo>
                  <a:pt x="3433665" y="0"/>
                </a:lnTo>
                <a:cubicBezTo>
                  <a:pt x="3433665" y="250573"/>
                  <a:pt x="3230536" y="453702"/>
                  <a:pt x="2979963" y="453702"/>
                </a:cubicBezTo>
                <a:lnTo>
                  <a:pt x="453702" y="453701"/>
                </a:lnTo>
                <a:cubicBezTo>
                  <a:pt x="234451" y="453701"/>
                  <a:pt x="51524" y="298180"/>
                  <a:pt x="9218" y="91436"/>
                </a:cubicBezTo>
                <a:close/>
              </a:path>
            </a:pathLst>
          </a:custGeom>
          <a:solidFill>
            <a:schemeClr val="bg1">
              <a:lumMod val="75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de-DE" dirty="0">
                <a:solidFill>
                  <a:schemeClr val="bg1">
                    <a:lumMod val="50000"/>
                  </a:schemeClr>
                </a:solidFill>
              </a:rPr>
              <a:t>Überblick</a:t>
            </a:r>
          </a:p>
        </p:txBody>
      </p:sp>
    </p:spTree>
    <p:extLst>
      <p:ext uri="{BB962C8B-B14F-4D97-AF65-F5344CB8AC3E}">
        <p14:creationId xmlns:p14="http://schemas.microsoft.com/office/powerpoint/2010/main" val="364351954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Grafik 9">
            <a:extLst>
              <a:ext uri="{FF2B5EF4-FFF2-40B4-BE49-F238E27FC236}">
                <a16:creationId xmlns:a16="http://schemas.microsoft.com/office/drawing/2014/main" id="{311FE1BE-4A91-4F7E-83F2-2D07C3DC3A4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50926" y="765175"/>
            <a:ext cx="4737610" cy="2663825"/>
          </a:xfrm>
          <a:prstGeom prst="rect">
            <a:avLst/>
          </a:prstGeom>
          <a:effectLst>
            <a:outerShdw blurRad="190500" dist="50800" dir="5400000" sx="105000" sy="105000" algn="ctr" rotWithShape="0">
              <a:srgbClr val="000000">
                <a:alpha val="21000"/>
              </a:srgbClr>
            </a:outerShdw>
          </a:effectLst>
        </p:spPr>
      </p:pic>
      <p:pic>
        <p:nvPicPr>
          <p:cNvPr id="11" name="Grafik 10">
            <a:extLst>
              <a:ext uri="{FF2B5EF4-FFF2-40B4-BE49-F238E27FC236}">
                <a16:creationId xmlns:a16="http://schemas.microsoft.com/office/drawing/2014/main" id="{2620DEB8-856B-417F-84B7-4CF7318AC5C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472445" y="11022154"/>
            <a:ext cx="9036422" cy="5080927"/>
          </a:xfrm>
          <a:prstGeom prst="rect">
            <a:avLst/>
          </a:prstGeom>
          <a:effectLst>
            <a:outerShdw blurRad="190500" dist="50800" dir="5400000" sx="105000" sy="105000" algn="ctr" rotWithShape="0">
              <a:srgbClr val="000000">
                <a:alpha val="21000"/>
              </a:srgbClr>
            </a:outerShdw>
          </a:effectLst>
        </p:spPr>
      </p:pic>
      <p:pic>
        <p:nvPicPr>
          <p:cNvPr id="12" name="Grafik 11">
            <a:extLst>
              <a:ext uri="{FF2B5EF4-FFF2-40B4-BE49-F238E27FC236}">
                <a16:creationId xmlns:a16="http://schemas.microsoft.com/office/drawing/2014/main" id="{E762967B-50A0-4D7C-BB2D-E2FD3E6519A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973121" y="7453974"/>
            <a:ext cx="9985070" cy="5614326"/>
          </a:xfrm>
          <a:prstGeom prst="rect">
            <a:avLst/>
          </a:prstGeom>
          <a:effectLst>
            <a:outerShdw blurRad="241300" dist="50800" dir="5400000" sx="105000" sy="105000" algn="ctr" rotWithShape="0">
              <a:srgbClr val="000000">
                <a:alpha val="21000"/>
              </a:srgbClr>
            </a:outerShdw>
          </a:effectLst>
        </p:spPr>
      </p:pic>
      <p:pic>
        <p:nvPicPr>
          <p:cNvPr id="13" name="Grafik 12">
            <a:extLst>
              <a:ext uri="{FF2B5EF4-FFF2-40B4-BE49-F238E27FC236}">
                <a16:creationId xmlns:a16="http://schemas.microsoft.com/office/drawing/2014/main" id="{89E54751-77E1-4D72-8B1A-985899AEEA7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5963121" y="9238064"/>
            <a:ext cx="9060000" cy="5080927"/>
          </a:xfrm>
          <a:prstGeom prst="rect">
            <a:avLst/>
          </a:prstGeom>
          <a:effectLst>
            <a:outerShdw blurRad="228600" dist="50800" dir="5400000" sx="105000" sy="105000" algn="ctr" rotWithShape="0">
              <a:srgbClr val="000000">
                <a:alpha val="21000"/>
              </a:srgbClr>
            </a:outerShdw>
          </a:effectLst>
        </p:spPr>
      </p:pic>
      <p:sp>
        <p:nvSpPr>
          <p:cNvPr id="14" name="Freihandform: Form 13">
            <a:extLst>
              <a:ext uri="{FF2B5EF4-FFF2-40B4-BE49-F238E27FC236}">
                <a16:creationId xmlns:a16="http://schemas.microsoft.com/office/drawing/2014/main" id="{D0C95CDB-95D4-4CFB-AD07-D267803D2DF8}"/>
              </a:ext>
            </a:extLst>
          </p:cNvPr>
          <p:cNvSpPr/>
          <p:nvPr/>
        </p:nvSpPr>
        <p:spPr>
          <a:xfrm>
            <a:off x="4488025" y="-65314"/>
            <a:ext cx="3433665" cy="519016"/>
          </a:xfrm>
          <a:custGeom>
            <a:avLst/>
            <a:gdLst>
              <a:gd name="connsiteX0" fmla="*/ 0 w 3433665"/>
              <a:gd name="connsiteY0" fmla="*/ 0 h 453702"/>
              <a:gd name="connsiteX1" fmla="*/ 3433665 w 3433665"/>
              <a:gd name="connsiteY1" fmla="*/ 0 h 453702"/>
              <a:gd name="connsiteX2" fmla="*/ 2979963 w 3433665"/>
              <a:gd name="connsiteY2" fmla="*/ 453702 h 453702"/>
              <a:gd name="connsiteX3" fmla="*/ 453702 w 3433665"/>
              <a:gd name="connsiteY3" fmla="*/ 453701 h 453702"/>
              <a:gd name="connsiteX4" fmla="*/ 9218 w 3433665"/>
              <a:gd name="connsiteY4" fmla="*/ 91436 h 4537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33665" h="453702">
                <a:moveTo>
                  <a:pt x="0" y="0"/>
                </a:moveTo>
                <a:lnTo>
                  <a:pt x="3433665" y="0"/>
                </a:lnTo>
                <a:cubicBezTo>
                  <a:pt x="3433665" y="250573"/>
                  <a:pt x="3230536" y="453702"/>
                  <a:pt x="2979963" y="453702"/>
                </a:cubicBezTo>
                <a:lnTo>
                  <a:pt x="453702" y="453701"/>
                </a:lnTo>
                <a:cubicBezTo>
                  <a:pt x="234451" y="453701"/>
                  <a:pt x="51524" y="298180"/>
                  <a:pt x="9218" y="91436"/>
                </a:cubicBezTo>
                <a:close/>
              </a:path>
            </a:pathLst>
          </a:custGeom>
          <a:solidFill>
            <a:schemeClr val="bg1">
              <a:lumMod val="75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de-DE" dirty="0">
                <a:solidFill>
                  <a:schemeClr val="bg1">
                    <a:lumMod val="50000"/>
                  </a:schemeClr>
                </a:solidFill>
              </a:rPr>
              <a:t>Überblick</a:t>
            </a:r>
          </a:p>
        </p:txBody>
      </p:sp>
    </p:spTree>
    <p:extLst>
      <p:ext uri="{BB962C8B-B14F-4D97-AF65-F5344CB8AC3E}">
        <p14:creationId xmlns:p14="http://schemas.microsoft.com/office/powerpoint/2010/main" val="2241100688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 advClick="0" advTm="0">
        <p159:morph option="byObject"/>
      </p:transition>
    </mc:Choice>
    <mc:Fallback>
      <p:transition spd="slow" advClick="0" advTm="0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Grafik 9">
            <a:extLst>
              <a:ext uri="{FF2B5EF4-FFF2-40B4-BE49-F238E27FC236}">
                <a16:creationId xmlns:a16="http://schemas.microsoft.com/office/drawing/2014/main" id="{311FE1BE-4A91-4F7E-83F2-2D07C3DC3A4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50926" y="765175"/>
            <a:ext cx="4737610" cy="2663825"/>
          </a:xfrm>
          <a:prstGeom prst="rect">
            <a:avLst/>
          </a:prstGeom>
          <a:effectLst>
            <a:outerShdw blurRad="190500" dist="50800" dir="5400000" sx="105000" sy="105000" algn="ctr" rotWithShape="0">
              <a:srgbClr val="000000">
                <a:alpha val="21000"/>
              </a:srgbClr>
            </a:outerShdw>
          </a:effectLst>
        </p:spPr>
      </p:pic>
      <p:pic>
        <p:nvPicPr>
          <p:cNvPr id="11" name="Grafik 10">
            <a:extLst>
              <a:ext uri="{FF2B5EF4-FFF2-40B4-BE49-F238E27FC236}">
                <a16:creationId xmlns:a16="http://schemas.microsoft.com/office/drawing/2014/main" id="{2620DEB8-856B-417F-84B7-4CF7318AC5C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22864" y="1200009"/>
            <a:ext cx="9036422" cy="5080927"/>
          </a:xfrm>
          <a:prstGeom prst="rect">
            <a:avLst/>
          </a:prstGeom>
          <a:effectLst>
            <a:outerShdw blurRad="190500" dist="50800" dir="5400000" sx="105000" sy="105000" algn="ctr" rotWithShape="0">
              <a:srgbClr val="000000">
                <a:alpha val="21000"/>
              </a:srgbClr>
            </a:outerShdw>
          </a:effectLst>
        </p:spPr>
      </p:pic>
      <p:pic>
        <p:nvPicPr>
          <p:cNvPr id="12" name="Grafik 11">
            <a:extLst>
              <a:ext uri="{FF2B5EF4-FFF2-40B4-BE49-F238E27FC236}">
                <a16:creationId xmlns:a16="http://schemas.microsoft.com/office/drawing/2014/main" id="{E762967B-50A0-4D7C-BB2D-E2FD3E6519A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973121" y="7453974"/>
            <a:ext cx="9985070" cy="5614326"/>
          </a:xfrm>
          <a:prstGeom prst="rect">
            <a:avLst/>
          </a:prstGeom>
          <a:effectLst>
            <a:outerShdw blurRad="241300" dist="50800" dir="5400000" sx="105000" sy="105000" algn="ctr" rotWithShape="0">
              <a:srgbClr val="000000">
                <a:alpha val="21000"/>
              </a:srgbClr>
            </a:outerShdw>
          </a:effectLst>
        </p:spPr>
      </p:pic>
      <p:pic>
        <p:nvPicPr>
          <p:cNvPr id="13" name="Grafik 12">
            <a:extLst>
              <a:ext uri="{FF2B5EF4-FFF2-40B4-BE49-F238E27FC236}">
                <a16:creationId xmlns:a16="http://schemas.microsoft.com/office/drawing/2014/main" id="{89E54751-77E1-4D72-8B1A-985899AEEA7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6191721" y="9542864"/>
            <a:ext cx="9060000" cy="5080927"/>
          </a:xfrm>
          <a:prstGeom prst="rect">
            <a:avLst/>
          </a:prstGeom>
          <a:effectLst>
            <a:outerShdw blurRad="228600" dist="50800" dir="5400000" sx="105000" sy="105000" algn="ctr" rotWithShape="0">
              <a:srgbClr val="000000">
                <a:alpha val="21000"/>
              </a:srgbClr>
            </a:outerShdw>
          </a:effectLst>
        </p:spPr>
      </p:pic>
      <p:sp>
        <p:nvSpPr>
          <p:cNvPr id="14" name="Freihandform: Form 13">
            <a:extLst>
              <a:ext uri="{FF2B5EF4-FFF2-40B4-BE49-F238E27FC236}">
                <a16:creationId xmlns:a16="http://schemas.microsoft.com/office/drawing/2014/main" id="{D0C95CDB-95D4-4CFB-AD07-D267803D2DF8}"/>
              </a:ext>
            </a:extLst>
          </p:cNvPr>
          <p:cNvSpPr/>
          <p:nvPr/>
        </p:nvSpPr>
        <p:spPr>
          <a:xfrm>
            <a:off x="4488025" y="-65314"/>
            <a:ext cx="3433665" cy="519016"/>
          </a:xfrm>
          <a:custGeom>
            <a:avLst/>
            <a:gdLst>
              <a:gd name="connsiteX0" fmla="*/ 0 w 3433665"/>
              <a:gd name="connsiteY0" fmla="*/ 0 h 453702"/>
              <a:gd name="connsiteX1" fmla="*/ 3433665 w 3433665"/>
              <a:gd name="connsiteY1" fmla="*/ 0 h 453702"/>
              <a:gd name="connsiteX2" fmla="*/ 2979963 w 3433665"/>
              <a:gd name="connsiteY2" fmla="*/ 453702 h 453702"/>
              <a:gd name="connsiteX3" fmla="*/ 453702 w 3433665"/>
              <a:gd name="connsiteY3" fmla="*/ 453701 h 453702"/>
              <a:gd name="connsiteX4" fmla="*/ 9218 w 3433665"/>
              <a:gd name="connsiteY4" fmla="*/ 91436 h 4537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33665" h="453702">
                <a:moveTo>
                  <a:pt x="0" y="0"/>
                </a:moveTo>
                <a:lnTo>
                  <a:pt x="3433665" y="0"/>
                </a:lnTo>
                <a:cubicBezTo>
                  <a:pt x="3433665" y="250573"/>
                  <a:pt x="3230536" y="453702"/>
                  <a:pt x="2979963" y="453702"/>
                </a:cubicBezTo>
                <a:lnTo>
                  <a:pt x="453702" y="453701"/>
                </a:lnTo>
                <a:cubicBezTo>
                  <a:pt x="234451" y="453701"/>
                  <a:pt x="51524" y="298180"/>
                  <a:pt x="9218" y="91436"/>
                </a:cubicBezTo>
                <a:close/>
              </a:path>
            </a:pathLst>
          </a:custGeom>
          <a:solidFill>
            <a:schemeClr val="bg1">
              <a:lumMod val="75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de-DE" dirty="0">
                <a:solidFill>
                  <a:schemeClr val="bg1">
                    <a:lumMod val="50000"/>
                  </a:schemeClr>
                </a:solidFill>
              </a:rPr>
              <a:t>Überblick</a:t>
            </a:r>
          </a:p>
        </p:txBody>
      </p:sp>
    </p:spTree>
    <p:extLst>
      <p:ext uri="{BB962C8B-B14F-4D97-AF65-F5344CB8AC3E}">
        <p14:creationId xmlns:p14="http://schemas.microsoft.com/office/powerpoint/2010/main" val="3151253058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Grafik 9">
            <a:extLst>
              <a:ext uri="{FF2B5EF4-FFF2-40B4-BE49-F238E27FC236}">
                <a16:creationId xmlns:a16="http://schemas.microsoft.com/office/drawing/2014/main" id="{311FE1BE-4A91-4F7E-83F2-2D07C3DC3A4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50926" y="765175"/>
            <a:ext cx="4737610" cy="2663825"/>
          </a:xfrm>
          <a:prstGeom prst="rect">
            <a:avLst/>
          </a:prstGeom>
          <a:effectLst>
            <a:outerShdw blurRad="190500" dist="50800" dir="5400000" sx="105000" sy="105000" algn="ctr" rotWithShape="0">
              <a:srgbClr val="000000">
                <a:alpha val="21000"/>
              </a:srgbClr>
            </a:outerShdw>
          </a:effectLst>
        </p:spPr>
      </p:pic>
      <p:pic>
        <p:nvPicPr>
          <p:cNvPr id="11" name="Grafik 10">
            <a:extLst>
              <a:ext uri="{FF2B5EF4-FFF2-40B4-BE49-F238E27FC236}">
                <a16:creationId xmlns:a16="http://schemas.microsoft.com/office/drawing/2014/main" id="{2620DEB8-856B-417F-84B7-4CF7318AC5C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97900" y="1719026"/>
            <a:ext cx="4737611" cy="2663826"/>
          </a:xfrm>
          <a:prstGeom prst="rect">
            <a:avLst/>
          </a:prstGeom>
          <a:effectLst>
            <a:outerShdw blurRad="190500" dist="50800" dir="5400000" sx="105000" sy="105000" algn="ctr" rotWithShape="0">
              <a:srgbClr val="000000">
                <a:alpha val="21000"/>
              </a:srgbClr>
            </a:outerShdw>
          </a:effectLst>
        </p:spPr>
      </p:pic>
      <p:pic>
        <p:nvPicPr>
          <p:cNvPr id="12" name="Grafik 11">
            <a:extLst>
              <a:ext uri="{FF2B5EF4-FFF2-40B4-BE49-F238E27FC236}">
                <a16:creationId xmlns:a16="http://schemas.microsoft.com/office/drawing/2014/main" id="{E762967B-50A0-4D7C-BB2D-E2FD3E6519A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973121" y="7453974"/>
            <a:ext cx="9985070" cy="5614326"/>
          </a:xfrm>
          <a:prstGeom prst="rect">
            <a:avLst/>
          </a:prstGeom>
          <a:effectLst>
            <a:outerShdw blurRad="241300" dist="50800" dir="5400000" sx="105000" sy="105000" algn="ctr" rotWithShape="0">
              <a:srgbClr val="000000">
                <a:alpha val="21000"/>
              </a:srgbClr>
            </a:outerShdw>
          </a:effectLst>
        </p:spPr>
      </p:pic>
      <p:pic>
        <p:nvPicPr>
          <p:cNvPr id="13" name="Grafik 12">
            <a:extLst>
              <a:ext uri="{FF2B5EF4-FFF2-40B4-BE49-F238E27FC236}">
                <a16:creationId xmlns:a16="http://schemas.microsoft.com/office/drawing/2014/main" id="{89E54751-77E1-4D72-8B1A-985899AEEA7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6191721" y="9314264"/>
            <a:ext cx="9060000" cy="5080927"/>
          </a:xfrm>
          <a:prstGeom prst="rect">
            <a:avLst/>
          </a:prstGeom>
          <a:effectLst>
            <a:outerShdw blurRad="228600" dist="50800" dir="5400000" sx="105000" sy="105000" algn="ctr" rotWithShape="0">
              <a:srgbClr val="000000">
                <a:alpha val="21000"/>
              </a:srgbClr>
            </a:outerShdw>
          </a:effectLst>
        </p:spPr>
      </p:pic>
      <p:sp>
        <p:nvSpPr>
          <p:cNvPr id="14" name="Freihandform: Form 13">
            <a:extLst>
              <a:ext uri="{FF2B5EF4-FFF2-40B4-BE49-F238E27FC236}">
                <a16:creationId xmlns:a16="http://schemas.microsoft.com/office/drawing/2014/main" id="{D0C95CDB-95D4-4CFB-AD07-D267803D2DF8}"/>
              </a:ext>
            </a:extLst>
          </p:cNvPr>
          <p:cNvSpPr/>
          <p:nvPr/>
        </p:nvSpPr>
        <p:spPr>
          <a:xfrm>
            <a:off x="4488025" y="-65314"/>
            <a:ext cx="3433665" cy="519016"/>
          </a:xfrm>
          <a:custGeom>
            <a:avLst/>
            <a:gdLst>
              <a:gd name="connsiteX0" fmla="*/ 0 w 3433665"/>
              <a:gd name="connsiteY0" fmla="*/ 0 h 453702"/>
              <a:gd name="connsiteX1" fmla="*/ 3433665 w 3433665"/>
              <a:gd name="connsiteY1" fmla="*/ 0 h 453702"/>
              <a:gd name="connsiteX2" fmla="*/ 2979963 w 3433665"/>
              <a:gd name="connsiteY2" fmla="*/ 453702 h 453702"/>
              <a:gd name="connsiteX3" fmla="*/ 453702 w 3433665"/>
              <a:gd name="connsiteY3" fmla="*/ 453701 h 453702"/>
              <a:gd name="connsiteX4" fmla="*/ 9218 w 3433665"/>
              <a:gd name="connsiteY4" fmla="*/ 91436 h 4537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33665" h="453702">
                <a:moveTo>
                  <a:pt x="0" y="0"/>
                </a:moveTo>
                <a:lnTo>
                  <a:pt x="3433665" y="0"/>
                </a:lnTo>
                <a:cubicBezTo>
                  <a:pt x="3433665" y="250573"/>
                  <a:pt x="3230536" y="453702"/>
                  <a:pt x="2979963" y="453702"/>
                </a:cubicBezTo>
                <a:lnTo>
                  <a:pt x="453702" y="453701"/>
                </a:lnTo>
                <a:cubicBezTo>
                  <a:pt x="234451" y="453701"/>
                  <a:pt x="51524" y="298180"/>
                  <a:pt x="9218" y="91436"/>
                </a:cubicBezTo>
                <a:close/>
              </a:path>
            </a:pathLst>
          </a:custGeom>
          <a:solidFill>
            <a:schemeClr val="bg1">
              <a:lumMod val="75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de-DE" dirty="0">
                <a:solidFill>
                  <a:schemeClr val="bg1">
                    <a:lumMod val="50000"/>
                  </a:schemeClr>
                </a:solidFill>
              </a:rPr>
              <a:t>Überblick</a:t>
            </a:r>
          </a:p>
        </p:txBody>
      </p:sp>
    </p:spTree>
    <p:extLst>
      <p:ext uri="{BB962C8B-B14F-4D97-AF65-F5344CB8AC3E}">
        <p14:creationId xmlns:p14="http://schemas.microsoft.com/office/powerpoint/2010/main" val="2322721290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 advClick="0" advTm="0">
        <p159:morph option="byObject"/>
      </p:transition>
    </mc:Choice>
    <mc:Fallback>
      <p:transition spd="slow" advClick="0" advTm="0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Grafik 9">
            <a:extLst>
              <a:ext uri="{FF2B5EF4-FFF2-40B4-BE49-F238E27FC236}">
                <a16:creationId xmlns:a16="http://schemas.microsoft.com/office/drawing/2014/main" id="{311FE1BE-4A91-4F7E-83F2-2D07C3DC3A4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50926" y="765175"/>
            <a:ext cx="4737610" cy="2663825"/>
          </a:xfrm>
          <a:prstGeom prst="rect">
            <a:avLst/>
          </a:prstGeom>
          <a:effectLst>
            <a:outerShdw blurRad="190500" dist="50800" dir="5400000" sx="105000" sy="105000" algn="ctr" rotWithShape="0">
              <a:srgbClr val="000000">
                <a:alpha val="21000"/>
              </a:srgbClr>
            </a:outerShdw>
          </a:effectLst>
        </p:spPr>
      </p:pic>
      <p:pic>
        <p:nvPicPr>
          <p:cNvPr id="11" name="Grafik 10">
            <a:extLst>
              <a:ext uri="{FF2B5EF4-FFF2-40B4-BE49-F238E27FC236}">
                <a16:creationId xmlns:a16="http://schemas.microsoft.com/office/drawing/2014/main" id="{2620DEB8-856B-417F-84B7-4CF7318AC5C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97900" y="1719026"/>
            <a:ext cx="4737611" cy="2663826"/>
          </a:xfrm>
          <a:prstGeom prst="rect">
            <a:avLst/>
          </a:prstGeom>
          <a:effectLst>
            <a:outerShdw blurRad="190500" dist="50800" dir="5400000" sx="105000" sy="105000" algn="ctr" rotWithShape="0">
              <a:srgbClr val="000000">
                <a:alpha val="21000"/>
              </a:srgbClr>
            </a:outerShdw>
          </a:effectLst>
        </p:spPr>
      </p:pic>
      <p:pic>
        <p:nvPicPr>
          <p:cNvPr id="12" name="Grafik 11">
            <a:extLst>
              <a:ext uri="{FF2B5EF4-FFF2-40B4-BE49-F238E27FC236}">
                <a16:creationId xmlns:a16="http://schemas.microsoft.com/office/drawing/2014/main" id="{E762967B-50A0-4D7C-BB2D-E2FD3E6519A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48540" y="765175"/>
            <a:ext cx="9985070" cy="5614326"/>
          </a:xfrm>
          <a:prstGeom prst="rect">
            <a:avLst/>
          </a:prstGeom>
          <a:effectLst>
            <a:outerShdw blurRad="241300" dist="50800" dir="5400000" sx="105000" sy="105000" algn="ctr" rotWithShape="0">
              <a:srgbClr val="000000">
                <a:alpha val="21000"/>
              </a:srgbClr>
            </a:outerShdw>
          </a:effectLst>
        </p:spPr>
      </p:pic>
      <p:pic>
        <p:nvPicPr>
          <p:cNvPr id="13" name="Grafik 12">
            <a:extLst>
              <a:ext uri="{FF2B5EF4-FFF2-40B4-BE49-F238E27FC236}">
                <a16:creationId xmlns:a16="http://schemas.microsoft.com/office/drawing/2014/main" id="{89E54751-77E1-4D72-8B1A-985899AEEA7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4020021" y="8323664"/>
            <a:ext cx="9060000" cy="5080927"/>
          </a:xfrm>
          <a:prstGeom prst="rect">
            <a:avLst/>
          </a:prstGeom>
          <a:effectLst>
            <a:outerShdw blurRad="228600" dist="50800" dir="5400000" sx="105000" sy="105000" algn="ctr" rotWithShape="0">
              <a:srgbClr val="000000">
                <a:alpha val="21000"/>
              </a:srgbClr>
            </a:outerShdw>
          </a:effectLst>
        </p:spPr>
      </p:pic>
      <p:sp>
        <p:nvSpPr>
          <p:cNvPr id="14" name="Freihandform: Form 13">
            <a:extLst>
              <a:ext uri="{FF2B5EF4-FFF2-40B4-BE49-F238E27FC236}">
                <a16:creationId xmlns:a16="http://schemas.microsoft.com/office/drawing/2014/main" id="{D0C95CDB-95D4-4CFB-AD07-D267803D2DF8}"/>
              </a:ext>
            </a:extLst>
          </p:cNvPr>
          <p:cNvSpPr/>
          <p:nvPr/>
        </p:nvSpPr>
        <p:spPr>
          <a:xfrm>
            <a:off x="4488025" y="-65314"/>
            <a:ext cx="3433665" cy="519016"/>
          </a:xfrm>
          <a:custGeom>
            <a:avLst/>
            <a:gdLst>
              <a:gd name="connsiteX0" fmla="*/ 0 w 3433665"/>
              <a:gd name="connsiteY0" fmla="*/ 0 h 453702"/>
              <a:gd name="connsiteX1" fmla="*/ 3433665 w 3433665"/>
              <a:gd name="connsiteY1" fmla="*/ 0 h 453702"/>
              <a:gd name="connsiteX2" fmla="*/ 2979963 w 3433665"/>
              <a:gd name="connsiteY2" fmla="*/ 453702 h 453702"/>
              <a:gd name="connsiteX3" fmla="*/ 453702 w 3433665"/>
              <a:gd name="connsiteY3" fmla="*/ 453701 h 453702"/>
              <a:gd name="connsiteX4" fmla="*/ 9218 w 3433665"/>
              <a:gd name="connsiteY4" fmla="*/ 91436 h 4537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33665" h="453702">
                <a:moveTo>
                  <a:pt x="0" y="0"/>
                </a:moveTo>
                <a:lnTo>
                  <a:pt x="3433665" y="0"/>
                </a:lnTo>
                <a:cubicBezTo>
                  <a:pt x="3433665" y="250573"/>
                  <a:pt x="3230536" y="453702"/>
                  <a:pt x="2979963" y="453702"/>
                </a:cubicBezTo>
                <a:lnTo>
                  <a:pt x="453702" y="453701"/>
                </a:lnTo>
                <a:cubicBezTo>
                  <a:pt x="234451" y="453701"/>
                  <a:pt x="51524" y="298180"/>
                  <a:pt x="9218" y="91436"/>
                </a:cubicBezTo>
                <a:close/>
              </a:path>
            </a:pathLst>
          </a:custGeom>
          <a:solidFill>
            <a:schemeClr val="bg1">
              <a:lumMod val="75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de-DE" dirty="0">
                <a:solidFill>
                  <a:schemeClr val="bg1">
                    <a:lumMod val="50000"/>
                  </a:schemeClr>
                </a:solidFill>
              </a:rPr>
              <a:t>Überblick</a:t>
            </a:r>
          </a:p>
        </p:txBody>
      </p:sp>
    </p:spTree>
    <p:extLst>
      <p:ext uri="{BB962C8B-B14F-4D97-AF65-F5344CB8AC3E}">
        <p14:creationId xmlns:p14="http://schemas.microsoft.com/office/powerpoint/2010/main" val="434800747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Grafik 9">
            <a:extLst>
              <a:ext uri="{FF2B5EF4-FFF2-40B4-BE49-F238E27FC236}">
                <a16:creationId xmlns:a16="http://schemas.microsoft.com/office/drawing/2014/main" id="{311FE1BE-4A91-4F7E-83F2-2D07C3DC3A4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50926" y="765175"/>
            <a:ext cx="4737610" cy="2663825"/>
          </a:xfrm>
          <a:prstGeom prst="rect">
            <a:avLst/>
          </a:prstGeom>
          <a:effectLst>
            <a:outerShdw blurRad="190500" dist="50800" dir="5400000" sx="105000" sy="105000" algn="ctr" rotWithShape="0">
              <a:srgbClr val="000000">
                <a:alpha val="21000"/>
              </a:srgbClr>
            </a:outerShdw>
          </a:effectLst>
        </p:spPr>
      </p:pic>
      <p:pic>
        <p:nvPicPr>
          <p:cNvPr id="11" name="Grafik 10">
            <a:extLst>
              <a:ext uri="{FF2B5EF4-FFF2-40B4-BE49-F238E27FC236}">
                <a16:creationId xmlns:a16="http://schemas.microsoft.com/office/drawing/2014/main" id="{2620DEB8-856B-417F-84B7-4CF7318AC5C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97900" y="1719026"/>
            <a:ext cx="4737611" cy="2663826"/>
          </a:xfrm>
          <a:prstGeom prst="rect">
            <a:avLst/>
          </a:prstGeom>
          <a:effectLst>
            <a:outerShdw blurRad="190500" dist="50800" dir="5400000" sx="105000" sy="105000" algn="ctr" rotWithShape="0">
              <a:srgbClr val="000000">
                <a:alpha val="21000"/>
              </a:srgbClr>
            </a:outerShdw>
          </a:effectLst>
        </p:spPr>
      </p:pic>
      <p:pic>
        <p:nvPicPr>
          <p:cNvPr id="12" name="Grafik 11">
            <a:extLst>
              <a:ext uri="{FF2B5EF4-FFF2-40B4-BE49-F238E27FC236}">
                <a16:creationId xmlns:a16="http://schemas.microsoft.com/office/drawing/2014/main" id="{E762967B-50A0-4D7C-BB2D-E2FD3E6519A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48538" y="2097087"/>
            <a:ext cx="4737609" cy="2663825"/>
          </a:xfrm>
          <a:prstGeom prst="rect">
            <a:avLst/>
          </a:prstGeom>
          <a:effectLst>
            <a:outerShdw blurRad="241300" dist="50800" dir="5400000" sx="105000" sy="105000" algn="ctr" rotWithShape="0">
              <a:srgbClr val="000000">
                <a:alpha val="21000"/>
              </a:srgbClr>
            </a:outerShdw>
          </a:effectLst>
        </p:spPr>
      </p:pic>
      <p:pic>
        <p:nvPicPr>
          <p:cNvPr id="13" name="Grafik 12">
            <a:extLst>
              <a:ext uri="{FF2B5EF4-FFF2-40B4-BE49-F238E27FC236}">
                <a16:creationId xmlns:a16="http://schemas.microsoft.com/office/drawing/2014/main" id="{89E54751-77E1-4D72-8B1A-985899AEEA7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4058121" y="8095064"/>
            <a:ext cx="9060000" cy="5080927"/>
          </a:xfrm>
          <a:prstGeom prst="rect">
            <a:avLst/>
          </a:prstGeom>
          <a:effectLst>
            <a:outerShdw blurRad="228600" dist="50800" dir="5400000" sx="105000" sy="105000" algn="ctr" rotWithShape="0">
              <a:srgbClr val="000000">
                <a:alpha val="21000"/>
              </a:srgbClr>
            </a:outerShdw>
          </a:effectLst>
        </p:spPr>
      </p:pic>
      <p:sp>
        <p:nvSpPr>
          <p:cNvPr id="14" name="Freihandform: Form 13">
            <a:extLst>
              <a:ext uri="{FF2B5EF4-FFF2-40B4-BE49-F238E27FC236}">
                <a16:creationId xmlns:a16="http://schemas.microsoft.com/office/drawing/2014/main" id="{D0C95CDB-95D4-4CFB-AD07-D267803D2DF8}"/>
              </a:ext>
            </a:extLst>
          </p:cNvPr>
          <p:cNvSpPr/>
          <p:nvPr/>
        </p:nvSpPr>
        <p:spPr>
          <a:xfrm>
            <a:off x="4488025" y="-65314"/>
            <a:ext cx="3433665" cy="519016"/>
          </a:xfrm>
          <a:custGeom>
            <a:avLst/>
            <a:gdLst>
              <a:gd name="connsiteX0" fmla="*/ 0 w 3433665"/>
              <a:gd name="connsiteY0" fmla="*/ 0 h 453702"/>
              <a:gd name="connsiteX1" fmla="*/ 3433665 w 3433665"/>
              <a:gd name="connsiteY1" fmla="*/ 0 h 453702"/>
              <a:gd name="connsiteX2" fmla="*/ 2979963 w 3433665"/>
              <a:gd name="connsiteY2" fmla="*/ 453702 h 453702"/>
              <a:gd name="connsiteX3" fmla="*/ 453702 w 3433665"/>
              <a:gd name="connsiteY3" fmla="*/ 453701 h 453702"/>
              <a:gd name="connsiteX4" fmla="*/ 9218 w 3433665"/>
              <a:gd name="connsiteY4" fmla="*/ 91436 h 4537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33665" h="453702">
                <a:moveTo>
                  <a:pt x="0" y="0"/>
                </a:moveTo>
                <a:lnTo>
                  <a:pt x="3433665" y="0"/>
                </a:lnTo>
                <a:cubicBezTo>
                  <a:pt x="3433665" y="250573"/>
                  <a:pt x="3230536" y="453702"/>
                  <a:pt x="2979963" y="453702"/>
                </a:cubicBezTo>
                <a:lnTo>
                  <a:pt x="453702" y="453701"/>
                </a:lnTo>
                <a:cubicBezTo>
                  <a:pt x="234451" y="453701"/>
                  <a:pt x="51524" y="298180"/>
                  <a:pt x="9218" y="91436"/>
                </a:cubicBezTo>
                <a:close/>
              </a:path>
            </a:pathLst>
          </a:custGeom>
          <a:solidFill>
            <a:schemeClr val="bg1">
              <a:lumMod val="75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de-DE" dirty="0">
                <a:solidFill>
                  <a:schemeClr val="bg1">
                    <a:lumMod val="50000"/>
                  </a:schemeClr>
                </a:solidFill>
              </a:rPr>
              <a:t>Überblick</a:t>
            </a:r>
          </a:p>
        </p:txBody>
      </p:sp>
    </p:spTree>
    <p:extLst>
      <p:ext uri="{BB962C8B-B14F-4D97-AF65-F5344CB8AC3E}">
        <p14:creationId xmlns:p14="http://schemas.microsoft.com/office/powerpoint/2010/main" val="2904792813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 advClick="0" advTm="0">
        <p159:morph option="byObject"/>
      </p:transition>
    </mc:Choice>
    <mc:Fallback>
      <p:transition spd="slow" advClick="0" advTm="0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Grafik 9">
            <a:extLst>
              <a:ext uri="{FF2B5EF4-FFF2-40B4-BE49-F238E27FC236}">
                <a16:creationId xmlns:a16="http://schemas.microsoft.com/office/drawing/2014/main" id="{311FE1BE-4A91-4F7E-83F2-2D07C3DC3A4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50926" y="765175"/>
            <a:ext cx="4737610" cy="2663825"/>
          </a:xfrm>
          <a:prstGeom prst="rect">
            <a:avLst/>
          </a:prstGeom>
          <a:effectLst>
            <a:outerShdw blurRad="190500" dist="50800" dir="5400000" sx="105000" sy="105000" algn="ctr" rotWithShape="0">
              <a:srgbClr val="000000">
                <a:alpha val="21000"/>
              </a:srgbClr>
            </a:outerShdw>
          </a:effectLst>
        </p:spPr>
      </p:pic>
      <p:pic>
        <p:nvPicPr>
          <p:cNvPr id="11" name="Grafik 10">
            <a:extLst>
              <a:ext uri="{FF2B5EF4-FFF2-40B4-BE49-F238E27FC236}">
                <a16:creationId xmlns:a16="http://schemas.microsoft.com/office/drawing/2014/main" id="{2620DEB8-856B-417F-84B7-4CF7318AC5C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97900" y="1719026"/>
            <a:ext cx="4737611" cy="2663826"/>
          </a:xfrm>
          <a:prstGeom prst="rect">
            <a:avLst/>
          </a:prstGeom>
          <a:effectLst>
            <a:outerShdw blurRad="190500" dist="50800" dir="5400000" sx="105000" sy="105000" algn="ctr" rotWithShape="0">
              <a:srgbClr val="000000">
                <a:alpha val="21000"/>
              </a:srgbClr>
            </a:outerShdw>
          </a:effectLst>
        </p:spPr>
      </p:pic>
      <p:pic>
        <p:nvPicPr>
          <p:cNvPr id="12" name="Grafik 11">
            <a:extLst>
              <a:ext uri="{FF2B5EF4-FFF2-40B4-BE49-F238E27FC236}">
                <a16:creationId xmlns:a16="http://schemas.microsoft.com/office/drawing/2014/main" id="{E762967B-50A0-4D7C-BB2D-E2FD3E6519A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48538" y="2097087"/>
            <a:ext cx="4737609" cy="2663825"/>
          </a:xfrm>
          <a:prstGeom prst="rect">
            <a:avLst/>
          </a:prstGeom>
          <a:effectLst>
            <a:outerShdw blurRad="241300" dist="50800" dir="5400000" sx="105000" sy="105000" algn="ctr" rotWithShape="0">
              <a:srgbClr val="000000">
                <a:alpha val="21000"/>
              </a:srgbClr>
            </a:outerShdw>
          </a:effectLst>
        </p:spPr>
      </p:pic>
      <p:pic>
        <p:nvPicPr>
          <p:cNvPr id="13" name="Grafik 12">
            <a:extLst>
              <a:ext uri="{FF2B5EF4-FFF2-40B4-BE49-F238E27FC236}">
                <a16:creationId xmlns:a16="http://schemas.microsoft.com/office/drawing/2014/main" id="{89E54751-77E1-4D72-8B1A-985899AEEA7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54472" y="765176"/>
            <a:ext cx="9499941" cy="5327650"/>
          </a:xfrm>
          <a:prstGeom prst="rect">
            <a:avLst/>
          </a:prstGeom>
          <a:effectLst>
            <a:outerShdw blurRad="228600" dist="50800" dir="5400000" sx="105000" sy="105000" algn="ctr" rotWithShape="0">
              <a:srgbClr val="000000">
                <a:alpha val="21000"/>
              </a:srgbClr>
            </a:outerShdw>
          </a:effectLst>
        </p:spPr>
      </p:pic>
      <p:sp>
        <p:nvSpPr>
          <p:cNvPr id="14" name="Freihandform: Form 13">
            <a:extLst>
              <a:ext uri="{FF2B5EF4-FFF2-40B4-BE49-F238E27FC236}">
                <a16:creationId xmlns:a16="http://schemas.microsoft.com/office/drawing/2014/main" id="{D0C95CDB-95D4-4CFB-AD07-D267803D2DF8}"/>
              </a:ext>
            </a:extLst>
          </p:cNvPr>
          <p:cNvSpPr/>
          <p:nvPr/>
        </p:nvSpPr>
        <p:spPr>
          <a:xfrm>
            <a:off x="4488025" y="-65314"/>
            <a:ext cx="3433665" cy="519016"/>
          </a:xfrm>
          <a:custGeom>
            <a:avLst/>
            <a:gdLst>
              <a:gd name="connsiteX0" fmla="*/ 0 w 3433665"/>
              <a:gd name="connsiteY0" fmla="*/ 0 h 453702"/>
              <a:gd name="connsiteX1" fmla="*/ 3433665 w 3433665"/>
              <a:gd name="connsiteY1" fmla="*/ 0 h 453702"/>
              <a:gd name="connsiteX2" fmla="*/ 2979963 w 3433665"/>
              <a:gd name="connsiteY2" fmla="*/ 453702 h 453702"/>
              <a:gd name="connsiteX3" fmla="*/ 453702 w 3433665"/>
              <a:gd name="connsiteY3" fmla="*/ 453701 h 453702"/>
              <a:gd name="connsiteX4" fmla="*/ 9218 w 3433665"/>
              <a:gd name="connsiteY4" fmla="*/ 91436 h 4537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33665" h="453702">
                <a:moveTo>
                  <a:pt x="0" y="0"/>
                </a:moveTo>
                <a:lnTo>
                  <a:pt x="3433665" y="0"/>
                </a:lnTo>
                <a:cubicBezTo>
                  <a:pt x="3433665" y="250573"/>
                  <a:pt x="3230536" y="453702"/>
                  <a:pt x="2979963" y="453702"/>
                </a:cubicBezTo>
                <a:lnTo>
                  <a:pt x="453702" y="453701"/>
                </a:lnTo>
                <a:cubicBezTo>
                  <a:pt x="234451" y="453701"/>
                  <a:pt x="51524" y="298180"/>
                  <a:pt x="9218" y="91436"/>
                </a:cubicBezTo>
                <a:close/>
              </a:path>
            </a:pathLst>
          </a:custGeom>
          <a:solidFill>
            <a:schemeClr val="bg1">
              <a:lumMod val="75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de-DE" dirty="0">
                <a:solidFill>
                  <a:schemeClr val="bg1">
                    <a:lumMod val="50000"/>
                  </a:schemeClr>
                </a:solidFill>
              </a:rPr>
              <a:t>Überblick</a:t>
            </a:r>
          </a:p>
        </p:txBody>
      </p:sp>
    </p:spTree>
    <p:extLst>
      <p:ext uri="{BB962C8B-B14F-4D97-AF65-F5344CB8AC3E}">
        <p14:creationId xmlns:p14="http://schemas.microsoft.com/office/powerpoint/2010/main" val="4149982299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Grafik 9">
            <a:extLst>
              <a:ext uri="{FF2B5EF4-FFF2-40B4-BE49-F238E27FC236}">
                <a16:creationId xmlns:a16="http://schemas.microsoft.com/office/drawing/2014/main" id="{311FE1BE-4A91-4F7E-83F2-2D07C3DC3A4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50926" y="765175"/>
            <a:ext cx="4737610" cy="2663825"/>
          </a:xfrm>
          <a:prstGeom prst="rect">
            <a:avLst/>
          </a:prstGeom>
          <a:effectLst>
            <a:outerShdw blurRad="190500" dist="50800" dir="5400000" sx="105000" sy="105000" algn="ctr" rotWithShape="0">
              <a:srgbClr val="000000">
                <a:alpha val="21000"/>
              </a:srgbClr>
            </a:outerShdw>
          </a:effectLst>
        </p:spPr>
      </p:pic>
      <p:pic>
        <p:nvPicPr>
          <p:cNvPr id="11" name="Grafik 10">
            <a:extLst>
              <a:ext uri="{FF2B5EF4-FFF2-40B4-BE49-F238E27FC236}">
                <a16:creationId xmlns:a16="http://schemas.microsoft.com/office/drawing/2014/main" id="{2620DEB8-856B-417F-84B7-4CF7318AC5C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97900" y="1719026"/>
            <a:ext cx="4737611" cy="2663826"/>
          </a:xfrm>
          <a:prstGeom prst="rect">
            <a:avLst/>
          </a:prstGeom>
          <a:effectLst>
            <a:outerShdw blurRad="190500" dist="50800" dir="5400000" sx="105000" sy="105000" algn="ctr" rotWithShape="0">
              <a:srgbClr val="000000">
                <a:alpha val="21000"/>
              </a:srgbClr>
            </a:outerShdw>
          </a:effectLst>
        </p:spPr>
      </p:pic>
      <p:pic>
        <p:nvPicPr>
          <p:cNvPr id="12" name="Grafik 11">
            <a:extLst>
              <a:ext uri="{FF2B5EF4-FFF2-40B4-BE49-F238E27FC236}">
                <a16:creationId xmlns:a16="http://schemas.microsoft.com/office/drawing/2014/main" id="{E762967B-50A0-4D7C-BB2D-E2FD3E6519A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48538" y="2097087"/>
            <a:ext cx="4737609" cy="2663825"/>
          </a:xfrm>
          <a:prstGeom prst="rect">
            <a:avLst/>
          </a:prstGeom>
          <a:effectLst>
            <a:outerShdw blurRad="241300" dist="50800" dir="5400000" sx="105000" sy="105000" algn="ctr" rotWithShape="0">
              <a:srgbClr val="000000">
                <a:alpha val="21000"/>
              </a:srgbClr>
            </a:outerShdw>
          </a:effectLst>
        </p:spPr>
      </p:pic>
      <p:pic>
        <p:nvPicPr>
          <p:cNvPr id="13" name="Grafik 12">
            <a:extLst>
              <a:ext uri="{FF2B5EF4-FFF2-40B4-BE49-F238E27FC236}">
                <a16:creationId xmlns:a16="http://schemas.microsoft.com/office/drawing/2014/main" id="{89E54751-77E1-4D72-8B1A-985899AEEA7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954343" y="3428999"/>
            <a:ext cx="5487113" cy="3077221"/>
          </a:xfrm>
          <a:prstGeom prst="rect">
            <a:avLst/>
          </a:prstGeom>
          <a:effectLst>
            <a:outerShdw blurRad="228600" dist="50800" dir="5400000" sx="105000" sy="105000" algn="ctr" rotWithShape="0">
              <a:srgbClr val="000000">
                <a:alpha val="21000"/>
              </a:srgbClr>
            </a:outerShdw>
          </a:effectLst>
        </p:spPr>
      </p:pic>
      <p:sp>
        <p:nvSpPr>
          <p:cNvPr id="14" name="Freihandform: Form 13">
            <a:extLst>
              <a:ext uri="{FF2B5EF4-FFF2-40B4-BE49-F238E27FC236}">
                <a16:creationId xmlns:a16="http://schemas.microsoft.com/office/drawing/2014/main" id="{D0C95CDB-95D4-4CFB-AD07-D267803D2DF8}"/>
              </a:ext>
            </a:extLst>
          </p:cNvPr>
          <p:cNvSpPr/>
          <p:nvPr/>
        </p:nvSpPr>
        <p:spPr>
          <a:xfrm>
            <a:off x="4488025" y="-65314"/>
            <a:ext cx="3433665" cy="519016"/>
          </a:xfrm>
          <a:custGeom>
            <a:avLst/>
            <a:gdLst>
              <a:gd name="connsiteX0" fmla="*/ 0 w 3433665"/>
              <a:gd name="connsiteY0" fmla="*/ 0 h 453702"/>
              <a:gd name="connsiteX1" fmla="*/ 3433665 w 3433665"/>
              <a:gd name="connsiteY1" fmla="*/ 0 h 453702"/>
              <a:gd name="connsiteX2" fmla="*/ 2979963 w 3433665"/>
              <a:gd name="connsiteY2" fmla="*/ 453702 h 453702"/>
              <a:gd name="connsiteX3" fmla="*/ 453702 w 3433665"/>
              <a:gd name="connsiteY3" fmla="*/ 453701 h 453702"/>
              <a:gd name="connsiteX4" fmla="*/ 9218 w 3433665"/>
              <a:gd name="connsiteY4" fmla="*/ 91436 h 4537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33665" h="453702">
                <a:moveTo>
                  <a:pt x="0" y="0"/>
                </a:moveTo>
                <a:lnTo>
                  <a:pt x="3433665" y="0"/>
                </a:lnTo>
                <a:cubicBezTo>
                  <a:pt x="3433665" y="250573"/>
                  <a:pt x="3230536" y="453702"/>
                  <a:pt x="2979963" y="453702"/>
                </a:cubicBezTo>
                <a:lnTo>
                  <a:pt x="453702" y="453701"/>
                </a:lnTo>
                <a:cubicBezTo>
                  <a:pt x="234451" y="453701"/>
                  <a:pt x="51524" y="298180"/>
                  <a:pt x="9218" y="91436"/>
                </a:cubicBezTo>
                <a:close/>
              </a:path>
            </a:pathLst>
          </a:custGeom>
          <a:solidFill>
            <a:schemeClr val="bg1">
              <a:lumMod val="75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de-DE" dirty="0">
                <a:solidFill>
                  <a:schemeClr val="bg1">
                    <a:lumMod val="50000"/>
                  </a:schemeClr>
                </a:solidFill>
              </a:rPr>
              <a:t>Überblick</a:t>
            </a:r>
          </a:p>
        </p:txBody>
      </p:sp>
    </p:spTree>
    <p:extLst>
      <p:ext uri="{BB962C8B-B14F-4D97-AF65-F5344CB8AC3E}">
        <p14:creationId xmlns:p14="http://schemas.microsoft.com/office/powerpoint/2010/main" val="3866704260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 advClick="0" advTm="0">
        <p159:morph option="byObject"/>
      </p:transition>
    </mc:Choice>
    <mc:Fallback>
      <p:transition spd="slow" advClick="0" advTm="0">
        <p:fade/>
      </p:transition>
    </mc:Fallback>
  </mc:AlternateContent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129</Words>
  <Application>Microsoft Office PowerPoint</Application>
  <PresentationFormat>Breitbild</PresentationFormat>
  <Paragraphs>29</Paragraphs>
  <Slides>17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17</vt:i4>
      </vt:variant>
    </vt:vector>
  </HeadingPairs>
  <TitlesOfParts>
    <vt:vector size="21" baseType="lpstr">
      <vt:lpstr>Arial</vt:lpstr>
      <vt:lpstr>Calibri</vt:lpstr>
      <vt:lpstr>Calibri Light</vt:lpstr>
      <vt:lpstr>Office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Corneliu Mavrodi</dc:creator>
  <cp:lastModifiedBy>Corneliu Mavrodi</cp:lastModifiedBy>
  <cp:revision>12</cp:revision>
  <dcterms:created xsi:type="dcterms:W3CDTF">2021-06-17T05:50:41Z</dcterms:created>
  <dcterms:modified xsi:type="dcterms:W3CDTF">2021-06-17T09:00:33Z</dcterms:modified>
</cp:coreProperties>
</file>